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6" r:id="rId2"/>
    <p:sldId id="258" r:id="rId3"/>
    <p:sldId id="263" r:id="rId4"/>
    <p:sldId id="257" r:id="rId5"/>
    <p:sldId id="259" r:id="rId6"/>
    <p:sldId id="260" r:id="rId7"/>
    <p:sldId id="261" r:id="rId8"/>
    <p:sldId id="262" r:id="rId9"/>
    <p:sldId id="271" r:id="rId10"/>
    <p:sldId id="272" r:id="rId11"/>
    <p:sldId id="273" r:id="rId12"/>
    <p:sldId id="274" r:id="rId13"/>
    <p:sldId id="264" r:id="rId14"/>
    <p:sldId id="265" r:id="rId15"/>
    <p:sldId id="292" r:id="rId16"/>
    <p:sldId id="291" r:id="rId17"/>
    <p:sldId id="267" r:id="rId18"/>
    <p:sldId id="268" r:id="rId19"/>
    <p:sldId id="269" r:id="rId20"/>
    <p:sldId id="276" r:id="rId21"/>
    <p:sldId id="290" r:id="rId22"/>
    <p:sldId id="277" r:id="rId23"/>
    <p:sldId id="278" r:id="rId24"/>
    <p:sldId id="283" r:id="rId25"/>
    <p:sldId id="284" r:id="rId26"/>
    <p:sldId id="285" r:id="rId27"/>
    <p:sldId id="286" r:id="rId28"/>
    <p:sldId id="287" r:id="rId29"/>
    <p:sldId id="279" r:id="rId30"/>
    <p:sldId id="280" r:id="rId31"/>
    <p:sldId id="281" r:id="rId32"/>
    <p:sldId id="282"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49AF7D-DEE6-434F-E083-E001CE26808B}" v="68" dt="2022-10-17T09:56:48.057"/>
    <p1510:client id="{95B2EBA5-42E9-4545-90E2-BD98618ED821}" v="238" dt="2022-10-17T10:59:58.510"/>
    <p1510:client id="{EA80F614-DD24-4208-AE15-3BE144900C92}" v="12" dt="2023-06-29T12:20:19.9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39" autoAdjust="0"/>
  </p:normalViewPr>
  <p:slideViewPr>
    <p:cSldViewPr snapToGrid="0">
      <p:cViewPr varScale="1">
        <p:scale>
          <a:sx n="54" d="100"/>
          <a:sy n="54" d="100"/>
        </p:scale>
        <p:origin x="170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HIREN J Lt Col USAF AETC AFIT/LSS" userId="S::hiren.patel@us.af.mil::df573836-b4bc-4d9d-bd92-07e878188ee4" providerId="AD" clId="Web-{46761B6E-9092-08BD-D700-60140CD075D4}"/>
    <pc:docChg chg="addSld modSld sldOrd">
      <pc:chgData name="PATEL, HIREN J Lt Col USAF AETC AFIT/LSS" userId="S::hiren.patel@us.af.mil::df573836-b4bc-4d9d-bd92-07e878188ee4" providerId="AD" clId="Web-{46761B6E-9092-08BD-D700-60140CD075D4}" dt="2022-10-12T19:14:43.545" v="127" actId="1076"/>
      <pc:docMkLst>
        <pc:docMk/>
      </pc:docMkLst>
      <pc:sldChg chg="mod modShow">
        <pc:chgData name="PATEL, HIREN J Lt Col USAF AETC AFIT/LSS" userId="S::hiren.patel@us.af.mil::df573836-b4bc-4d9d-bd92-07e878188ee4" providerId="AD" clId="Web-{46761B6E-9092-08BD-D700-60140CD075D4}" dt="2022-10-12T18:28:36.334" v="1"/>
        <pc:sldMkLst>
          <pc:docMk/>
          <pc:sldMk cId="2222339200" sldId="262"/>
        </pc:sldMkLst>
      </pc:sldChg>
      <pc:sldChg chg="mod modShow">
        <pc:chgData name="PATEL, HIREN J Lt Col USAF AETC AFIT/LSS" userId="S::hiren.patel@us.af.mil::df573836-b4bc-4d9d-bd92-07e878188ee4" providerId="AD" clId="Web-{46761B6E-9092-08BD-D700-60140CD075D4}" dt="2022-10-12T18:28:28.537" v="0"/>
        <pc:sldMkLst>
          <pc:docMk/>
          <pc:sldMk cId="2542796941" sldId="263"/>
        </pc:sldMkLst>
      </pc:sldChg>
      <pc:sldChg chg="modSp ord">
        <pc:chgData name="PATEL, HIREN J Lt Col USAF AETC AFIT/LSS" userId="S::hiren.patel@us.af.mil::df573836-b4bc-4d9d-bd92-07e878188ee4" providerId="AD" clId="Web-{46761B6E-9092-08BD-D700-60140CD075D4}" dt="2022-10-12T18:41:19.986" v="9"/>
        <pc:sldMkLst>
          <pc:docMk/>
          <pc:sldMk cId="3636337289" sldId="264"/>
        </pc:sldMkLst>
        <pc:spChg chg="mod">
          <ac:chgData name="PATEL, HIREN J Lt Col USAF AETC AFIT/LSS" userId="S::hiren.patel@us.af.mil::df573836-b4bc-4d9d-bd92-07e878188ee4" providerId="AD" clId="Web-{46761B6E-9092-08BD-D700-60140CD075D4}" dt="2022-10-12T18:28:44.209" v="3" actId="20577"/>
          <ac:spMkLst>
            <pc:docMk/>
            <pc:sldMk cId="3636337289" sldId="264"/>
            <ac:spMk id="2" creationId="{99A186A7-0C09-A9D3-D8D8-08DEB41CC77E}"/>
          </ac:spMkLst>
        </pc:spChg>
      </pc:sldChg>
      <pc:sldChg chg="addSp modSp ord">
        <pc:chgData name="PATEL, HIREN J Lt Col USAF AETC AFIT/LSS" userId="S::hiren.patel@us.af.mil::df573836-b4bc-4d9d-bd92-07e878188ee4" providerId="AD" clId="Web-{46761B6E-9092-08BD-D700-60140CD075D4}" dt="2022-10-12T18:41:19.986" v="8"/>
        <pc:sldMkLst>
          <pc:docMk/>
          <pc:sldMk cId="1287853098" sldId="265"/>
        </pc:sldMkLst>
        <pc:picChg chg="add mod">
          <ac:chgData name="PATEL, HIREN J Lt Col USAF AETC AFIT/LSS" userId="S::hiren.patel@us.af.mil::df573836-b4bc-4d9d-bd92-07e878188ee4" providerId="AD" clId="Web-{46761B6E-9092-08BD-D700-60140CD075D4}" dt="2022-10-12T18:35:27.434" v="7" actId="1076"/>
          <ac:picMkLst>
            <pc:docMk/>
            <pc:sldMk cId="1287853098" sldId="265"/>
            <ac:picMk id="11" creationId="{65A9CA20-1852-E219-08FB-2BDDA2C68FEB}"/>
          </ac:picMkLst>
        </pc:picChg>
      </pc:sldChg>
      <pc:sldChg chg="addSp delSp modSp">
        <pc:chgData name="PATEL, HIREN J Lt Col USAF AETC AFIT/LSS" userId="S::hiren.patel@us.af.mil::df573836-b4bc-4d9d-bd92-07e878188ee4" providerId="AD" clId="Web-{46761B6E-9092-08BD-D700-60140CD075D4}" dt="2022-10-12T18:44:17.879" v="50"/>
        <pc:sldMkLst>
          <pc:docMk/>
          <pc:sldMk cId="3284626748" sldId="266"/>
        </pc:sldMkLst>
        <pc:spChg chg="add del">
          <ac:chgData name="PATEL, HIREN J Lt Col USAF AETC AFIT/LSS" userId="S::hiren.patel@us.af.mil::df573836-b4bc-4d9d-bd92-07e878188ee4" providerId="AD" clId="Web-{46761B6E-9092-08BD-D700-60140CD075D4}" dt="2022-10-12T18:44:05.863" v="31"/>
          <ac:spMkLst>
            <pc:docMk/>
            <pc:sldMk cId="3284626748" sldId="266"/>
            <ac:spMk id="10" creationId="{375F2697-48E8-F3B7-CB7E-70531E67016A}"/>
          </ac:spMkLst>
        </pc:spChg>
        <pc:spChg chg="add del">
          <ac:chgData name="PATEL, HIREN J Lt Col USAF AETC AFIT/LSS" userId="S::hiren.patel@us.af.mil::df573836-b4bc-4d9d-bd92-07e878188ee4" providerId="AD" clId="Web-{46761B6E-9092-08BD-D700-60140CD075D4}" dt="2022-10-12T18:44:05.863" v="32"/>
          <ac:spMkLst>
            <pc:docMk/>
            <pc:sldMk cId="3284626748" sldId="266"/>
            <ac:spMk id="11" creationId="{4E02FBE8-994E-3AE9-FC7F-90F0E4046DD1}"/>
          </ac:spMkLst>
        </pc:spChg>
        <pc:picChg chg="add del mod">
          <ac:chgData name="PATEL, HIREN J Lt Col USAF AETC AFIT/LSS" userId="S::hiren.patel@us.af.mil::df573836-b4bc-4d9d-bd92-07e878188ee4" providerId="AD" clId="Web-{46761B6E-9092-08BD-D700-60140CD075D4}" dt="2022-10-12T18:44:17.879" v="50"/>
          <ac:picMkLst>
            <pc:docMk/>
            <pc:sldMk cId="3284626748" sldId="266"/>
            <ac:picMk id="4" creationId="{F05D224C-400A-3E73-9DDE-14A25D2535FA}"/>
          </ac:picMkLst>
        </pc:picChg>
        <pc:picChg chg="add del mod">
          <ac:chgData name="PATEL, HIREN J Lt Col USAF AETC AFIT/LSS" userId="S::hiren.patel@us.af.mil::df573836-b4bc-4d9d-bd92-07e878188ee4" providerId="AD" clId="Web-{46761B6E-9092-08BD-D700-60140CD075D4}" dt="2022-10-12T18:44:16.942" v="49"/>
          <ac:picMkLst>
            <pc:docMk/>
            <pc:sldMk cId="3284626748" sldId="266"/>
            <ac:picMk id="5" creationId="{6BDD37C2-9BBC-ADB2-D68B-0FFB8300C1E5}"/>
          </ac:picMkLst>
        </pc:picChg>
        <pc:picChg chg="add del mod">
          <ac:chgData name="PATEL, HIREN J Lt Col USAF AETC AFIT/LSS" userId="S::hiren.patel@us.af.mil::df573836-b4bc-4d9d-bd92-07e878188ee4" providerId="AD" clId="Web-{46761B6E-9092-08BD-D700-60140CD075D4}" dt="2022-10-12T18:44:16.254" v="48"/>
          <ac:picMkLst>
            <pc:docMk/>
            <pc:sldMk cId="3284626748" sldId="266"/>
            <ac:picMk id="17" creationId="{5736F8D6-B586-BFC6-38C8-F4401B672BB1}"/>
          </ac:picMkLst>
        </pc:picChg>
        <pc:picChg chg="add del mod">
          <ac:chgData name="PATEL, HIREN J Lt Col USAF AETC AFIT/LSS" userId="S::hiren.patel@us.af.mil::df573836-b4bc-4d9d-bd92-07e878188ee4" providerId="AD" clId="Web-{46761B6E-9092-08BD-D700-60140CD075D4}" dt="2022-10-12T18:44:15.504" v="47"/>
          <ac:picMkLst>
            <pc:docMk/>
            <pc:sldMk cId="3284626748" sldId="266"/>
            <ac:picMk id="18" creationId="{188C967E-3158-FCD3-60C3-FB8FBAE20CCA}"/>
          </ac:picMkLst>
        </pc:picChg>
        <pc:picChg chg="add del mod">
          <ac:chgData name="PATEL, HIREN J Lt Col USAF AETC AFIT/LSS" userId="S::hiren.patel@us.af.mil::df573836-b4bc-4d9d-bd92-07e878188ee4" providerId="AD" clId="Web-{46761B6E-9092-08BD-D700-60140CD075D4}" dt="2022-10-12T18:44:14.504" v="46"/>
          <ac:picMkLst>
            <pc:docMk/>
            <pc:sldMk cId="3284626748" sldId="266"/>
            <ac:picMk id="19" creationId="{D4933710-1292-C185-6165-E9B542DB5DDD}"/>
          </ac:picMkLst>
        </pc:picChg>
        <pc:picChg chg="add del mod">
          <ac:chgData name="PATEL, HIREN J Lt Col USAF AETC AFIT/LSS" userId="S::hiren.patel@us.af.mil::df573836-b4bc-4d9d-bd92-07e878188ee4" providerId="AD" clId="Web-{46761B6E-9092-08BD-D700-60140CD075D4}" dt="2022-10-12T18:44:13.645" v="45"/>
          <ac:picMkLst>
            <pc:docMk/>
            <pc:sldMk cId="3284626748" sldId="266"/>
            <ac:picMk id="20" creationId="{2E683797-FBEA-143C-359C-C3A3193A10F5}"/>
          </ac:picMkLst>
        </pc:picChg>
        <pc:picChg chg="add del mod">
          <ac:chgData name="PATEL, HIREN J Lt Col USAF AETC AFIT/LSS" userId="S::hiren.patel@us.af.mil::df573836-b4bc-4d9d-bd92-07e878188ee4" providerId="AD" clId="Web-{46761B6E-9092-08BD-D700-60140CD075D4}" dt="2022-10-12T18:44:13.004" v="44"/>
          <ac:picMkLst>
            <pc:docMk/>
            <pc:sldMk cId="3284626748" sldId="266"/>
            <ac:picMk id="21" creationId="{1E4800F5-A889-3142-B9B9-95B3A8793382}"/>
          </ac:picMkLst>
        </pc:picChg>
        <pc:picChg chg="add del mod">
          <ac:chgData name="PATEL, HIREN J Lt Col USAF AETC AFIT/LSS" userId="S::hiren.patel@us.af.mil::df573836-b4bc-4d9d-bd92-07e878188ee4" providerId="AD" clId="Web-{46761B6E-9092-08BD-D700-60140CD075D4}" dt="2022-10-12T18:44:12.207" v="43"/>
          <ac:picMkLst>
            <pc:docMk/>
            <pc:sldMk cId="3284626748" sldId="266"/>
            <ac:picMk id="22" creationId="{D33D2F32-B990-86E4-491E-2D2D75BCDE82}"/>
          </ac:picMkLst>
        </pc:picChg>
        <pc:picChg chg="add del mod">
          <ac:chgData name="PATEL, HIREN J Lt Col USAF AETC AFIT/LSS" userId="S::hiren.patel@us.af.mil::df573836-b4bc-4d9d-bd92-07e878188ee4" providerId="AD" clId="Web-{46761B6E-9092-08BD-D700-60140CD075D4}" dt="2022-10-12T18:44:11.363" v="42"/>
          <ac:picMkLst>
            <pc:docMk/>
            <pc:sldMk cId="3284626748" sldId="266"/>
            <ac:picMk id="23" creationId="{2F291063-6E94-EB10-6908-D41B45FFCDF2}"/>
          </ac:picMkLst>
        </pc:picChg>
      </pc:sldChg>
      <pc:sldChg chg="addSp delSp modSp add replId">
        <pc:chgData name="PATEL, HIREN J Lt Col USAF AETC AFIT/LSS" userId="S::hiren.patel@us.af.mil::df573836-b4bc-4d9d-bd92-07e878188ee4" providerId="AD" clId="Web-{46761B6E-9092-08BD-D700-60140CD075D4}" dt="2022-10-12T19:14:43.545" v="127" actId="1076"/>
        <pc:sldMkLst>
          <pc:docMk/>
          <pc:sldMk cId="2871057693" sldId="291"/>
        </pc:sldMkLst>
        <pc:spChg chg="del">
          <ac:chgData name="PATEL, HIREN J Lt Col USAF AETC AFIT/LSS" userId="S::hiren.patel@us.af.mil::df573836-b4bc-4d9d-bd92-07e878188ee4" providerId="AD" clId="Web-{46761B6E-9092-08BD-D700-60140CD075D4}" dt="2022-10-12T18:49:14.790" v="53"/>
          <ac:spMkLst>
            <pc:docMk/>
            <pc:sldMk cId="2871057693" sldId="291"/>
            <ac:spMk id="6" creationId="{036FBF9C-73A3-BC29-4F2A-C1B0F81F71BB}"/>
          </ac:spMkLst>
        </pc:spChg>
        <pc:spChg chg="add mod">
          <ac:chgData name="PATEL, HIREN J Lt Col USAF AETC AFIT/LSS" userId="S::hiren.patel@us.af.mil::df573836-b4bc-4d9d-bd92-07e878188ee4" providerId="AD" clId="Web-{46761B6E-9092-08BD-D700-60140CD075D4}" dt="2022-10-12T19:13:40.997" v="117"/>
          <ac:spMkLst>
            <pc:docMk/>
            <pc:sldMk cId="2871057693" sldId="291"/>
            <ac:spMk id="6" creationId="{1B632AB5-5377-410F-9BE2-D6F8DF6D7CDE}"/>
          </ac:spMkLst>
        </pc:spChg>
        <pc:spChg chg="del">
          <ac:chgData name="PATEL, HIREN J Lt Col USAF AETC AFIT/LSS" userId="S::hiren.patel@us.af.mil::df573836-b4bc-4d9d-bd92-07e878188ee4" providerId="AD" clId="Web-{46761B6E-9092-08BD-D700-60140CD075D4}" dt="2022-10-12T19:13:47.122" v="118"/>
          <ac:spMkLst>
            <pc:docMk/>
            <pc:sldMk cId="2871057693" sldId="291"/>
            <ac:spMk id="7" creationId="{DF236DAF-738C-A9CB-568B-269ED6FDE2D0}"/>
          </ac:spMkLst>
        </pc:spChg>
        <pc:spChg chg="del mod">
          <ac:chgData name="PATEL, HIREN J Lt Col USAF AETC AFIT/LSS" userId="S::hiren.patel@us.af.mil::df573836-b4bc-4d9d-bd92-07e878188ee4" providerId="AD" clId="Web-{46761B6E-9092-08BD-D700-60140CD075D4}" dt="2022-10-12T18:49:51.384" v="70"/>
          <ac:spMkLst>
            <pc:docMk/>
            <pc:sldMk cId="2871057693" sldId="291"/>
            <ac:spMk id="8" creationId="{0BA2202A-4B90-9F29-6FF9-5208D15D66CF}"/>
          </ac:spMkLst>
        </pc:spChg>
        <pc:spChg chg="add mod">
          <ac:chgData name="PATEL, HIREN J Lt Col USAF AETC AFIT/LSS" userId="S::hiren.patel@us.af.mil::df573836-b4bc-4d9d-bd92-07e878188ee4" providerId="AD" clId="Web-{46761B6E-9092-08BD-D700-60140CD075D4}" dt="2022-10-12T19:14:43.545" v="127" actId="1076"/>
          <ac:spMkLst>
            <pc:docMk/>
            <pc:sldMk cId="2871057693" sldId="291"/>
            <ac:spMk id="8" creationId="{C4B7E3A9-682E-441A-3EA2-89CE301D81F9}"/>
          </ac:spMkLst>
        </pc:spChg>
        <pc:spChg chg="del">
          <ac:chgData name="PATEL, HIREN J Lt Col USAF AETC AFIT/LSS" userId="S::hiren.patel@us.af.mil::df573836-b4bc-4d9d-bd92-07e878188ee4" providerId="AD" clId="Web-{46761B6E-9092-08BD-D700-60140CD075D4}" dt="2022-10-12T18:49:52.712" v="71"/>
          <ac:spMkLst>
            <pc:docMk/>
            <pc:sldMk cId="2871057693" sldId="291"/>
            <ac:spMk id="9" creationId="{7410D382-7733-CD9D-291B-A88D3BF7BDB9}"/>
          </ac:spMkLst>
        </pc:spChg>
        <pc:spChg chg="del mod">
          <ac:chgData name="PATEL, HIREN J Lt Col USAF AETC AFIT/LSS" userId="S::hiren.patel@us.af.mil::df573836-b4bc-4d9d-bd92-07e878188ee4" providerId="AD" clId="Web-{46761B6E-9092-08BD-D700-60140CD075D4}" dt="2022-10-12T18:50:30.869" v="92"/>
          <ac:spMkLst>
            <pc:docMk/>
            <pc:sldMk cId="2871057693" sldId="291"/>
            <ac:spMk id="10" creationId="{375F2697-48E8-F3B7-CB7E-70531E67016A}"/>
          </ac:spMkLst>
        </pc:spChg>
        <pc:spChg chg="del mod">
          <ac:chgData name="PATEL, HIREN J Lt Col USAF AETC AFIT/LSS" userId="S::hiren.patel@us.af.mil::df573836-b4bc-4d9d-bd92-07e878188ee4" providerId="AD" clId="Web-{46761B6E-9092-08BD-D700-60140CD075D4}" dt="2022-10-12T18:50:30.869" v="91"/>
          <ac:spMkLst>
            <pc:docMk/>
            <pc:sldMk cId="2871057693" sldId="291"/>
            <ac:spMk id="11" creationId="{4E02FBE8-994E-3AE9-FC7F-90F0E4046DD1}"/>
          </ac:spMkLst>
        </pc:spChg>
        <pc:spChg chg="del">
          <ac:chgData name="PATEL, HIREN J Lt Col USAF AETC AFIT/LSS" userId="S::hiren.patel@us.af.mil::df573836-b4bc-4d9d-bd92-07e878188ee4" providerId="AD" clId="Web-{46761B6E-9092-08BD-D700-60140CD075D4}" dt="2022-10-12T18:49:21.446" v="58"/>
          <ac:spMkLst>
            <pc:docMk/>
            <pc:sldMk cId="2871057693" sldId="291"/>
            <ac:spMk id="12" creationId="{01AE855B-E1E7-1D7D-8A79-CCABE280B1F1}"/>
          </ac:spMkLst>
        </pc:spChg>
        <pc:spChg chg="del">
          <ac:chgData name="PATEL, HIREN J Lt Col USAF AETC AFIT/LSS" userId="S::hiren.patel@us.af.mil::df573836-b4bc-4d9d-bd92-07e878188ee4" providerId="AD" clId="Web-{46761B6E-9092-08BD-D700-60140CD075D4}" dt="2022-10-12T18:49:19.430" v="56"/>
          <ac:spMkLst>
            <pc:docMk/>
            <pc:sldMk cId="2871057693" sldId="291"/>
            <ac:spMk id="13" creationId="{C5576498-1E58-D67D-A97E-30164C6187D9}"/>
          </ac:spMkLst>
        </pc:spChg>
        <pc:spChg chg="del">
          <ac:chgData name="PATEL, HIREN J Lt Col USAF AETC AFIT/LSS" userId="S::hiren.patel@us.af.mil::df573836-b4bc-4d9d-bd92-07e878188ee4" providerId="AD" clId="Web-{46761B6E-9092-08BD-D700-60140CD075D4}" dt="2022-10-12T18:49:20.024" v="57"/>
          <ac:spMkLst>
            <pc:docMk/>
            <pc:sldMk cId="2871057693" sldId="291"/>
            <ac:spMk id="14" creationId="{750B6F87-2BFB-D470-F9D8-F4FE59E0DA45}"/>
          </ac:spMkLst>
        </pc:spChg>
        <pc:spChg chg="del">
          <ac:chgData name="PATEL, HIREN J Lt Col USAF AETC AFIT/LSS" userId="S::hiren.patel@us.af.mil::df573836-b4bc-4d9d-bd92-07e878188ee4" providerId="AD" clId="Web-{46761B6E-9092-08BD-D700-60140CD075D4}" dt="2022-10-12T18:49:16.868" v="54"/>
          <ac:spMkLst>
            <pc:docMk/>
            <pc:sldMk cId="2871057693" sldId="291"/>
            <ac:spMk id="15" creationId="{AC1C624F-0FB5-05E9-316C-B89E1D9FADE3}"/>
          </ac:spMkLst>
        </pc:spChg>
        <pc:spChg chg="del">
          <ac:chgData name="PATEL, HIREN J Lt Col USAF AETC AFIT/LSS" userId="S::hiren.patel@us.af.mil::df573836-b4bc-4d9d-bd92-07e878188ee4" providerId="AD" clId="Web-{46761B6E-9092-08BD-D700-60140CD075D4}" dt="2022-10-12T18:49:18.649" v="55"/>
          <ac:spMkLst>
            <pc:docMk/>
            <pc:sldMk cId="2871057693" sldId="291"/>
            <ac:spMk id="16" creationId="{D89FDCEB-CDAA-C298-F79F-A88CE12A1539}"/>
          </ac:spMkLst>
        </pc:spChg>
        <pc:spChg chg="add del mod">
          <ac:chgData name="PATEL, HIREN J Lt Col USAF AETC AFIT/LSS" userId="S::hiren.patel@us.af.mil::df573836-b4bc-4d9d-bd92-07e878188ee4" providerId="AD" clId="Web-{46761B6E-9092-08BD-D700-60140CD075D4}" dt="2022-10-12T18:49:34.024" v="63"/>
          <ac:spMkLst>
            <pc:docMk/>
            <pc:sldMk cId="2871057693" sldId="291"/>
            <ac:spMk id="24" creationId="{2C98978F-9610-86A7-A0D9-64F675FED565}"/>
          </ac:spMkLst>
        </pc:spChg>
        <pc:picChg chg="mod">
          <ac:chgData name="PATEL, HIREN J Lt Col USAF AETC AFIT/LSS" userId="S::hiren.patel@us.af.mil::df573836-b4bc-4d9d-bd92-07e878188ee4" providerId="AD" clId="Web-{46761B6E-9092-08BD-D700-60140CD075D4}" dt="2022-10-12T19:12:46.856" v="102" actId="14100"/>
          <ac:picMkLst>
            <pc:docMk/>
            <pc:sldMk cId="2871057693" sldId="291"/>
            <ac:picMk id="4" creationId="{F05D224C-400A-3E73-9DDE-14A25D2535FA}"/>
          </ac:picMkLst>
        </pc:picChg>
        <pc:picChg chg="mod">
          <ac:chgData name="PATEL, HIREN J Lt Col USAF AETC AFIT/LSS" userId="S::hiren.patel@us.af.mil::df573836-b4bc-4d9d-bd92-07e878188ee4" providerId="AD" clId="Web-{46761B6E-9092-08BD-D700-60140CD075D4}" dt="2022-10-12T19:14:32.904" v="124" actId="1076"/>
          <ac:picMkLst>
            <pc:docMk/>
            <pc:sldMk cId="2871057693" sldId="291"/>
            <ac:picMk id="5" creationId="{6BDD37C2-9BBC-ADB2-D68B-0FFB8300C1E5}"/>
          </ac:picMkLst>
        </pc:picChg>
        <pc:picChg chg="mod">
          <ac:chgData name="PATEL, HIREN J Lt Col USAF AETC AFIT/LSS" userId="S::hiren.patel@us.af.mil::df573836-b4bc-4d9d-bd92-07e878188ee4" providerId="AD" clId="Web-{46761B6E-9092-08BD-D700-60140CD075D4}" dt="2022-10-12T19:12:46.871" v="104" actId="14100"/>
          <ac:picMkLst>
            <pc:docMk/>
            <pc:sldMk cId="2871057693" sldId="291"/>
            <ac:picMk id="17" creationId="{5736F8D6-B586-BFC6-38C8-F4401B672BB1}"/>
          </ac:picMkLst>
        </pc:picChg>
        <pc:picChg chg="mod">
          <ac:chgData name="PATEL, HIREN J Lt Col USAF AETC AFIT/LSS" userId="S::hiren.patel@us.af.mil::df573836-b4bc-4d9d-bd92-07e878188ee4" providerId="AD" clId="Web-{46761B6E-9092-08BD-D700-60140CD075D4}" dt="2022-10-12T19:12:46.887" v="105" actId="14100"/>
          <ac:picMkLst>
            <pc:docMk/>
            <pc:sldMk cId="2871057693" sldId="291"/>
            <ac:picMk id="18" creationId="{188C967E-3158-FCD3-60C3-FB8FBAE20CCA}"/>
          </ac:picMkLst>
        </pc:picChg>
        <pc:picChg chg="add del mod">
          <ac:chgData name="PATEL, HIREN J Lt Col USAF AETC AFIT/LSS" userId="S::hiren.patel@us.af.mil::df573836-b4bc-4d9d-bd92-07e878188ee4" providerId="AD" clId="Web-{46761B6E-9092-08BD-D700-60140CD075D4}" dt="2022-10-12T19:12:46.887" v="106" actId="14100"/>
          <ac:picMkLst>
            <pc:docMk/>
            <pc:sldMk cId="2871057693" sldId="291"/>
            <ac:picMk id="19" creationId="{D4933710-1292-C185-6165-E9B542DB5DDD}"/>
          </ac:picMkLst>
        </pc:picChg>
        <pc:picChg chg="mod">
          <ac:chgData name="PATEL, HIREN J Lt Col USAF AETC AFIT/LSS" userId="S::hiren.patel@us.af.mil::df573836-b4bc-4d9d-bd92-07e878188ee4" providerId="AD" clId="Web-{46761B6E-9092-08BD-D700-60140CD075D4}" dt="2022-10-12T19:12:46.902" v="107" actId="14100"/>
          <ac:picMkLst>
            <pc:docMk/>
            <pc:sldMk cId="2871057693" sldId="291"/>
            <ac:picMk id="20" creationId="{2E683797-FBEA-143C-359C-C3A3193A10F5}"/>
          </ac:picMkLst>
        </pc:picChg>
        <pc:picChg chg="mod">
          <ac:chgData name="PATEL, HIREN J Lt Col USAF AETC AFIT/LSS" userId="S::hiren.patel@us.af.mil::df573836-b4bc-4d9d-bd92-07e878188ee4" providerId="AD" clId="Web-{46761B6E-9092-08BD-D700-60140CD075D4}" dt="2022-10-12T19:12:46.902" v="108" actId="14100"/>
          <ac:picMkLst>
            <pc:docMk/>
            <pc:sldMk cId="2871057693" sldId="291"/>
            <ac:picMk id="21" creationId="{1E4800F5-A889-3142-B9B9-95B3A8793382}"/>
          </ac:picMkLst>
        </pc:picChg>
        <pc:picChg chg="mod">
          <ac:chgData name="PATEL, HIREN J Lt Col USAF AETC AFIT/LSS" userId="S::hiren.patel@us.af.mil::df573836-b4bc-4d9d-bd92-07e878188ee4" providerId="AD" clId="Web-{46761B6E-9092-08BD-D700-60140CD075D4}" dt="2022-10-12T19:14:30.966" v="123" actId="1076"/>
          <ac:picMkLst>
            <pc:docMk/>
            <pc:sldMk cId="2871057693" sldId="291"/>
            <ac:picMk id="22" creationId="{D33D2F32-B990-86E4-491E-2D2D75BCDE82}"/>
          </ac:picMkLst>
        </pc:picChg>
        <pc:picChg chg="del mod">
          <ac:chgData name="PATEL, HIREN J Lt Col USAF AETC AFIT/LSS" userId="S::hiren.patel@us.af.mil::df573836-b4bc-4d9d-bd92-07e878188ee4" providerId="AD" clId="Web-{46761B6E-9092-08BD-D700-60140CD075D4}" dt="2022-10-12T18:49:27.727" v="60"/>
          <ac:picMkLst>
            <pc:docMk/>
            <pc:sldMk cId="2871057693" sldId="291"/>
            <ac:picMk id="23" creationId="{2F291063-6E94-EB10-6908-D41B45FFCDF2}"/>
          </ac:picMkLst>
        </pc:picChg>
        <pc:picChg chg="add mod">
          <ac:chgData name="PATEL, HIREN J Lt Col USAF AETC AFIT/LSS" userId="S::hiren.patel@us.af.mil::df573836-b4bc-4d9d-bd92-07e878188ee4" providerId="AD" clId="Web-{46761B6E-9092-08BD-D700-60140CD075D4}" dt="2022-10-12T19:14:43.529" v="125" actId="1076"/>
          <ac:picMkLst>
            <pc:docMk/>
            <pc:sldMk cId="2871057693" sldId="291"/>
            <ac:picMk id="25" creationId="{F5CA56F6-DDC3-D196-20E1-B33896A2ED0E}"/>
          </ac:picMkLst>
        </pc:picChg>
        <pc:picChg chg="add mod">
          <ac:chgData name="PATEL, HIREN J Lt Col USAF AETC AFIT/LSS" userId="S::hiren.patel@us.af.mil::df573836-b4bc-4d9d-bd92-07e878188ee4" providerId="AD" clId="Web-{46761B6E-9092-08BD-D700-60140CD075D4}" dt="2022-10-12T19:14:43.545" v="126" actId="1076"/>
          <ac:picMkLst>
            <pc:docMk/>
            <pc:sldMk cId="2871057693" sldId="291"/>
            <ac:picMk id="26" creationId="{ED9D8378-90C5-DA1E-AC5C-2BB97D652E06}"/>
          </ac:picMkLst>
        </pc:picChg>
      </pc:sldChg>
    </pc:docChg>
  </pc:docChgLst>
  <pc:docChgLst>
    <pc:chgData name="PATEL, HIREN J Lt Col USAF AETC AFIT/LSS" userId="S::hiren.patel@us.af.mil::df573836-b4bc-4d9d-bd92-07e878188ee4" providerId="AD" clId="Web-{EA80F614-DD24-4208-AE15-3BE144900C92}"/>
    <pc:docChg chg="modSld">
      <pc:chgData name="PATEL, HIREN J Lt Col USAF AETC AFIT/LSS" userId="S::hiren.patel@us.af.mil::df573836-b4bc-4d9d-bd92-07e878188ee4" providerId="AD" clId="Web-{EA80F614-DD24-4208-AE15-3BE144900C92}" dt="2023-06-29T12:20:19.900" v="435"/>
      <pc:docMkLst>
        <pc:docMk/>
      </pc:docMkLst>
      <pc:sldChg chg="modNotes">
        <pc:chgData name="PATEL, HIREN J Lt Col USAF AETC AFIT/LSS" userId="S::hiren.patel@us.af.mil::df573836-b4bc-4d9d-bd92-07e878188ee4" providerId="AD" clId="Web-{EA80F614-DD24-4208-AE15-3BE144900C92}" dt="2023-06-29T11:51:15.137" v="271"/>
        <pc:sldMkLst>
          <pc:docMk/>
          <pc:sldMk cId="109857222" sldId="256"/>
        </pc:sldMkLst>
      </pc:sldChg>
      <pc:sldChg chg="mod modShow">
        <pc:chgData name="PATEL, HIREN J Lt Col USAF AETC AFIT/LSS" userId="S::hiren.patel@us.af.mil::df573836-b4bc-4d9d-bd92-07e878188ee4" providerId="AD" clId="Web-{EA80F614-DD24-4208-AE15-3BE144900C92}" dt="2023-06-29T11:39:05.467" v="10"/>
        <pc:sldMkLst>
          <pc:docMk/>
          <pc:sldMk cId="2330452279" sldId="257"/>
        </pc:sldMkLst>
      </pc:sldChg>
      <pc:sldChg chg="mod modShow">
        <pc:chgData name="PATEL, HIREN J Lt Col USAF AETC AFIT/LSS" userId="S::hiren.patel@us.af.mil::df573836-b4bc-4d9d-bd92-07e878188ee4" providerId="AD" clId="Web-{EA80F614-DD24-4208-AE15-3BE144900C92}" dt="2023-06-29T11:47:18.857" v="13"/>
        <pc:sldMkLst>
          <pc:docMk/>
          <pc:sldMk cId="2563338645" sldId="258"/>
        </pc:sldMkLst>
      </pc:sldChg>
      <pc:sldChg chg="mod modShow">
        <pc:chgData name="PATEL, HIREN J Lt Col USAF AETC AFIT/LSS" userId="S::hiren.patel@us.af.mil::df573836-b4bc-4d9d-bd92-07e878188ee4" providerId="AD" clId="Web-{EA80F614-DD24-4208-AE15-3BE144900C92}" dt="2023-06-29T11:39:05.436" v="9"/>
        <pc:sldMkLst>
          <pc:docMk/>
          <pc:sldMk cId="1256137149" sldId="259"/>
        </pc:sldMkLst>
      </pc:sldChg>
      <pc:sldChg chg="mod modShow">
        <pc:chgData name="PATEL, HIREN J Lt Col USAF AETC AFIT/LSS" userId="S::hiren.patel@us.af.mil::df573836-b4bc-4d9d-bd92-07e878188ee4" providerId="AD" clId="Web-{EA80F614-DD24-4208-AE15-3BE144900C92}" dt="2023-06-29T11:39:05.405" v="8"/>
        <pc:sldMkLst>
          <pc:docMk/>
          <pc:sldMk cId="257383713" sldId="260"/>
        </pc:sldMkLst>
      </pc:sldChg>
      <pc:sldChg chg="mod modShow">
        <pc:chgData name="PATEL, HIREN J Lt Col USAF AETC AFIT/LSS" userId="S::hiren.patel@us.af.mil::df573836-b4bc-4d9d-bd92-07e878188ee4" providerId="AD" clId="Web-{EA80F614-DD24-4208-AE15-3BE144900C92}" dt="2023-06-29T11:39:05.389" v="7"/>
        <pc:sldMkLst>
          <pc:docMk/>
          <pc:sldMk cId="3549268389" sldId="261"/>
        </pc:sldMkLst>
      </pc:sldChg>
      <pc:sldChg chg="mod modShow">
        <pc:chgData name="PATEL, HIREN J Lt Col USAF AETC AFIT/LSS" userId="S::hiren.patel@us.af.mil::df573836-b4bc-4d9d-bd92-07e878188ee4" providerId="AD" clId="Web-{EA80F614-DD24-4208-AE15-3BE144900C92}" dt="2023-06-29T11:39:05.499" v="12"/>
        <pc:sldMkLst>
          <pc:docMk/>
          <pc:sldMk cId="2222339200" sldId="262"/>
        </pc:sldMkLst>
      </pc:sldChg>
      <pc:sldChg chg="mod modShow modNotes">
        <pc:chgData name="PATEL, HIREN J Lt Col USAF AETC AFIT/LSS" userId="S::hiren.patel@us.af.mil::df573836-b4bc-4d9d-bd92-07e878188ee4" providerId="AD" clId="Web-{EA80F614-DD24-4208-AE15-3BE144900C92}" dt="2023-06-29T11:53:27.739" v="324"/>
        <pc:sldMkLst>
          <pc:docMk/>
          <pc:sldMk cId="2542796941" sldId="263"/>
        </pc:sldMkLst>
      </pc:sldChg>
      <pc:sldChg chg="modNotes">
        <pc:chgData name="PATEL, HIREN J Lt Col USAF AETC AFIT/LSS" userId="S::hiren.patel@us.af.mil::df573836-b4bc-4d9d-bd92-07e878188ee4" providerId="AD" clId="Web-{EA80F614-DD24-4208-AE15-3BE144900C92}" dt="2023-06-29T12:00:49.797" v="434"/>
        <pc:sldMkLst>
          <pc:docMk/>
          <pc:sldMk cId="2219840604" sldId="267"/>
        </pc:sldMkLst>
      </pc:sldChg>
      <pc:sldChg chg="modNotes">
        <pc:chgData name="PATEL, HIREN J Lt Col USAF AETC AFIT/LSS" userId="S::hiren.patel@us.af.mil::df573836-b4bc-4d9d-bd92-07e878188ee4" providerId="AD" clId="Web-{EA80F614-DD24-4208-AE15-3BE144900C92}" dt="2023-06-29T11:59:27.933" v="433"/>
        <pc:sldMkLst>
          <pc:docMk/>
          <pc:sldMk cId="3175017740" sldId="272"/>
        </pc:sldMkLst>
      </pc:sldChg>
      <pc:sldChg chg="mod modShow">
        <pc:chgData name="PATEL, HIREN J Lt Col USAF AETC AFIT/LSS" userId="S::hiren.patel@us.af.mil::df573836-b4bc-4d9d-bd92-07e878188ee4" providerId="AD" clId="Web-{EA80F614-DD24-4208-AE15-3BE144900C92}" dt="2023-06-29T12:20:19.900" v="435"/>
        <pc:sldMkLst>
          <pc:docMk/>
          <pc:sldMk cId="171756822" sldId="276"/>
        </pc:sldMkLst>
      </pc:sldChg>
      <pc:sldChg chg="modNotes">
        <pc:chgData name="PATEL, HIREN J Lt Col USAF AETC AFIT/LSS" userId="S::hiren.patel@us.af.mil::df573836-b4bc-4d9d-bd92-07e878188ee4" providerId="AD" clId="Web-{EA80F614-DD24-4208-AE15-3BE144900C92}" dt="2023-06-29T11:31:53.816" v="6"/>
        <pc:sldMkLst>
          <pc:docMk/>
          <pc:sldMk cId="3533030527" sldId="292"/>
        </pc:sldMkLst>
      </pc:sldChg>
    </pc:docChg>
  </pc:docChgLst>
  <pc:docChgLst>
    <pc:chgData name="PATEL, HIREN J Lt Col USAF AETC AFIT/LSS" userId="S::hiren.patel@us.af.mil::df573836-b4bc-4d9d-bd92-07e878188ee4" providerId="AD" clId="Web-{A34D1451-13B4-2C26-C48C-558D1600EF47}"/>
    <pc:docChg chg="addSld delSld modSld sldOrd">
      <pc:chgData name="PATEL, HIREN J Lt Col USAF AETC AFIT/LSS" userId="S::hiren.patel@us.af.mil::df573836-b4bc-4d9d-bd92-07e878188ee4" providerId="AD" clId="Web-{A34D1451-13B4-2C26-C48C-558D1600EF47}" dt="2022-10-13T11:05:39.896" v="182"/>
      <pc:docMkLst>
        <pc:docMk/>
      </pc:docMkLst>
      <pc:sldChg chg="addSp delSp modSp mod setBg">
        <pc:chgData name="PATEL, HIREN J Lt Col USAF AETC AFIT/LSS" userId="S::hiren.patel@us.af.mil::df573836-b4bc-4d9d-bd92-07e878188ee4" providerId="AD" clId="Web-{A34D1451-13B4-2C26-C48C-558D1600EF47}" dt="2022-10-13T10:52:34.259" v="56"/>
        <pc:sldMkLst>
          <pc:docMk/>
          <pc:sldMk cId="3636337289" sldId="264"/>
        </pc:sldMkLst>
        <pc:spChg chg="mod">
          <ac:chgData name="PATEL, HIREN J Lt Col USAF AETC AFIT/LSS" userId="S::hiren.patel@us.af.mil::df573836-b4bc-4d9d-bd92-07e878188ee4" providerId="AD" clId="Web-{A34D1451-13B4-2C26-C48C-558D1600EF47}" dt="2022-10-13T10:52:04.852" v="50"/>
          <ac:spMkLst>
            <pc:docMk/>
            <pc:sldMk cId="3636337289" sldId="264"/>
            <ac:spMk id="2" creationId="{99A186A7-0C09-A9D3-D8D8-08DEB41CC77E}"/>
          </ac:spMkLst>
        </pc:spChg>
        <pc:spChg chg="add del">
          <ac:chgData name="PATEL, HIREN J Lt Col USAF AETC AFIT/LSS" userId="S::hiren.patel@us.af.mil::df573836-b4bc-4d9d-bd92-07e878188ee4" providerId="AD" clId="Web-{A34D1451-13B4-2C26-C48C-558D1600EF47}" dt="2022-10-13T10:52:29.571" v="55"/>
          <ac:spMkLst>
            <pc:docMk/>
            <pc:sldMk cId="3636337289" sldId="264"/>
            <ac:spMk id="3" creationId="{F67E0876-7B16-4D29-B481-08DC660AD6F3}"/>
          </ac:spMkLst>
        </pc:spChg>
        <pc:spChg chg="add del">
          <ac:chgData name="PATEL, HIREN J Lt Col USAF AETC AFIT/LSS" userId="S::hiren.patel@us.af.mil::df573836-b4bc-4d9d-bd92-07e878188ee4" providerId="AD" clId="Web-{A34D1451-13B4-2C26-C48C-558D1600EF47}" dt="2022-10-13T10:52:04.852" v="50"/>
          <ac:spMkLst>
            <pc:docMk/>
            <pc:sldMk cId="3636337289" sldId="264"/>
            <ac:spMk id="8" creationId="{5C8908E2-EE49-44D2-9428-A28D2312A8D5}"/>
          </ac:spMkLst>
        </pc:spChg>
        <pc:spChg chg="add del">
          <ac:chgData name="PATEL, HIREN J Lt Col USAF AETC AFIT/LSS" userId="S::hiren.patel@us.af.mil::df573836-b4bc-4d9d-bd92-07e878188ee4" providerId="AD" clId="Web-{A34D1451-13B4-2C26-C48C-558D1600EF47}" dt="2022-10-13T10:51:36.055" v="46"/>
          <ac:spMkLst>
            <pc:docMk/>
            <pc:sldMk cId="3636337289" sldId="264"/>
            <ac:spMk id="9" creationId="{C05CBC3C-2E5A-4839-8B9B-2E5A6ADF0F58}"/>
          </ac:spMkLst>
        </pc:spChg>
        <pc:spChg chg="add del">
          <ac:chgData name="PATEL, HIREN J Lt Col USAF AETC AFIT/LSS" userId="S::hiren.patel@us.af.mil::df573836-b4bc-4d9d-bd92-07e878188ee4" providerId="AD" clId="Web-{A34D1451-13B4-2C26-C48C-558D1600EF47}" dt="2022-10-13T10:51:53.868" v="48"/>
          <ac:spMkLst>
            <pc:docMk/>
            <pc:sldMk cId="3636337289" sldId="264"/>
            <ac:spMk id="10" creationId="{B50AB553-2A96-4A92-96F2-93548E096954}"/>
          </ac:spMkLst>
        </pc:spChg>
        <pc:spChg chg="add del">
          <ac:chgData name="PATEL, HIREN J Lt Col USAF AETC AFIT/LSS" userId="S::hiren.patel@us.af.mil::df573836-b4bc-4d9d-bd92-07e878188ee4" providerId="AD" clId="Web-{A34D1451-13B4-2C26-C48C-558D1600EF47}" dt="2022-10-13T10:51:36.055" v="46"/>
          <ac:spMkLst>
            <pc:docMk/>
            <pc:sldMk cId="3636337289" sldId="264"/>
            <ac:spMk id="11" creationId="{DB5B423A-57CC-4C58-AA26-8E2E862B03A0}"/>
          </ac:spMkLst>
        </pc:spChg>
        <pc:spChg chg="add del">
          <ac:chgData name="PATEL, HIREN J Lt Col USAF AETC AFIT/LSS" userId="S::hiren.patel@us.af.mil::df573836-b4bc-4d9d-bd92-07e878188ee4" providerId="AD" clId="Web-{A34D1451-13B4-2C26-C48C-558D1600EF47}" dt="2022-10-13T10:52:04.852" v="50"/>
          <ac:spMkLst>
            <pc:docMk/>
            <pc:sldMk cId="3636337289" sldId="264"/>
            <ac:spMk id="15" creationId="{7449A6C7-D15F-4AA5-BFA5-71A404B47016}"/>
          </ac:spMkLst>
        </pc:spChg>
        <pc:spChg chg="add del">
          <ac:chgData name="PATEL, HIREN J Lt Col USAF AETC AFIT/LSS" userId="S::hiren.patel@us.af.mil::df573836-b4bc-4d9d-bd92-07e878188ee4" providerId="AD" clId="Web-{A34D1451-13B4-2C26-C48C-558D1600EF47}" dt="2022-10-13T10:52:04.852" v="50"/>
          <ac:spMkLst>
            <pc:docMk/>
            <pc:sldMk cId="3636337289" sldId="264"/>
            <ac:spMk id="17" creationId="{ED888B23-07FA-482A-96DF-47E31AF1A603}"/>
          </ac:spMkLst>
        </pc:spChg>
        <pc:spChg chg="add del mod">
          <ac:chgData name="PATEL, HIREN J Lt Col USAF AETC AFIT/LSS" userId="S::hiren.patel@us.af.mil::df573836-b4bc-4d9d-bd92-07e878188ee4" providerId="AD" clId="Web-{A34D1451-13B4-2C26-C48C-558D1600EF47}" dt="2022-10-13T10:52:34.259" v="56"/>
          <ac:spMkLst>
            <pc:docMk/>
            <pc:sldMk cId="3636337289" sldId="264"/>
            <ac:spMk id="44" creationId="{552E259B-839F-B359-8407-29D440BF8142}"/>
          </ac:spMkLst>
        </pc:spChg>
        <pc:grpChg chg="add del">
          <ac:chgData name="PATEL, HIREN J Lt Col USAF AETC AFIT/LSS" userId="S::hiren.patel@us.af.mil::df573836-b4bc-4d9d-bd92-07e878188ee4" providerId="AD" clId="Web-{A34D1451-13B4-2C26-C48C-558D1600EF47}" dt="2022-10-13T10:52:04.852" v="50"/>
          <ac:grpSpMkLst>
            <pc:docMk/>
            <pc:sldMk cId="3636337289" sldId="264"/>
            <ac:grpSpMk id="14" creationId="{05314994-6337-4875-8CF5-652CAFE8342C}"/>
          </ac:grpSpMkLst>
        </pc:grpChg>
        <pc:graphicFrameChg chg="add del">
          <ac:chgData name="PATEL, HIREN J Lt Col USAF AETC AFIT/LSS" userId="S::hiren.patel@us.af.mil::df573836-b4bc-4d9d-bd92-07e878188ee4" providerId="AD" clId="Web-{A34D1451-13B4-2C26-C48C-558D1600EF47}" dt="2022-10-13T10:51:36.055" v="46"/>
          <ac:graphicFrameMkLst>
            <pc:docMk/>
            <pc:sldMk cId="3636337289" sldId="264"/>
            <ac:graphicFrameMk id="5" creationId="{AD494783-313B-E449-F866-2D64206E8410}"/>
          </ac:graphicFrameMkLst>
        </pc:graphicFrameChg>
        <pc:graphicFrameChg chg="add del">
          <ac:chgData name="PATEL, HIREN J Lt Col USAF AETC AFIT/LSS" userId="S::hiren.patel@us.af.mil::df573836-b4bc-4d9d-bd92-07e878188ee4" providerId="AD" clId="Web-{A34D1451-13B4-2C26-C48C-558D1600EF47}" dt="2022-10-13T10:51:53.868" v="48"/>
          <ac:graphicFrameMkLst>
            <pc:docMk/>
            <pc:sldMk cId="3636337289" sldId="264"/>
            <ac:graphicFrameMk id="7" creationId="{ABBF8E9F-729B-2EBD-9D5B-A82E5B14E66B}"/>
          </ac:graphicFrameMkLst>
        </pc:graphicFrameChg>
        <pc:graphicFrameChg chg="add del">
          <ac:chgData name="PATEL, HIREN J Lt Col USAF AETC AFIT/LSS" userId="S::hiren.patel@us.af.mil::df573836-b4bc-4d9d-bd92-07e878188ee4" providerId="AD" clId="Web-{A34D1451-13B4-2C26-C48C-558D1600EF47}" dt="2022-10-13T10:52:04.852" v="50"/>
          <ac:graphicFrameMkLst>
            <pc:docMk/>
            <pc:sldMk cId="3636337289" sldId="264"/>
            <ac:graphicFrameMk id="16" creationId="{E8EE5826-324C-C1B1-EA5B-E99280243164}"/>
          </ac:graphicFrameMkLst>
        </pc:graphicFrameChg>
        <pc:graphicFrameChg chg="add">
          <ac:chgData name="PATEL, HIREN J Lt Col USAF AETC AFIT/LSS" userId="S::hiren.patel@us.af.mil::df573836-b4bc-4d9d-bd92-07e878188ee4" providerId="AD" clId="Web-{A34D1451-13B4-2C26-C48C-558D1600EF47}" dt="2022-10-13T10:52:24.634" v="54"/>
          <ac:graphicFrameMkLst>
            <pc:docMk/>
            <pc:sldMk cId="3636337289" sldId="264"/>
            <ac:graphicFrameMk id="35" creationId="{65827C54-CDF0-15F1-CB63-1F920CD62E37}"/>
          </ac:graphicFrameMkLst>
        </pc:graphicFrameChg>
        <pc:picChg chg="add del">
          <ac:chgData name="PATEL, HIREN J Lt Col USAF AETC AFIT/LSS" userId="S::hiren.patel@us.af.mil::df573836-b4bc-4d9d-bd92-07e878188ee4" providerId="AD" clId="Web-{A34D1451-13B4-2C26-C48C-558D1600EF47}" dt="2022-10-13T10:51:53.868" v="48"/>
          <ac:picMkLst>
            <pc:docMk/>
            <pc:sldMk cId="3636337289" sldId="264"/>
            <ac:picMk id="6" creationId="{1FA52939-A847-D6FD-4B66-5BCA0B007B9D}"/>
          </ac:picMkLst>
        </pc:picChg>
      </pc:sldChg>
      <pc:sldChg chg="addSp delSp modSp mod setBg">
        <pc:chgData name="PATEL, HIREN J Lt Col USAF AETC AFIT/LSS" userId="S::hiren.patel@us.af.mil::df573836-b4bc-4d9d-bd92-07e878188ee4" providerId="AD" clId="Web-{A34D1451-13B4-2C26-C48C-558D1600EF47}" dt="2022-10-13T10:38:25.621" v="7"/>
        <pc:sldMkLst>
          <pc:docMk/>
          <pc:sldMk cId="1287853098" sldId="265"/>
        </pc:sldMkLst>
        <pc:spChg chg="mod">
          <ac:chgData name="PATEL, HIREN J Lt Col USAF AETC AFIT/LSS" userId="S::hiren.patel@us.af.mil::df573836-b4bc-4d9d-bd92-07e878188ee4" providerId="AD" clId="Web-{A34D1451-13B4-2C26-C48C-558D1600EF47}" dt="2022-10-13T10:38:25.621" v="7"/>
          <ac:spMkLst>
            <pc:docMk/>
            <pc:sldMk cId="1287853098" sldId="265"/>
            <ac:spMk id="2" creationId="{99A186A7-0C09-A9D3-D8D8-08DEB41CC77E}"/>
          </ac:spMkLst>
        </pc:spChg>
        <pc:spChg chg="add del">
          <ac:chgData name="PATEL, HIREN J Lt Col USAF AETC AFIT/LSS" userId="S::hiren.patel@us.af.mil::df573836-b4bc-4d9d-bd92-07e878188ee4" providerId="AD" clId="Web-{A34D1451-13B4-2C26-C48C-558D1600EF47}" dt="2022-10-13T10:38:25.621" v="7"/>
          <ac:spMkLst>
            <pc:docMk/>
            <pc:sldMk cId="1287853098" sldId="265"/>
            <ac:spMk id="56" creationId="{5A59F003-E00A-43F9-91DC-CC54E3B87466}"/>
          </ac:spMkLst>
        </pc:spChg>
        <pc:spChg chg="add del">
          <ac:chgData name="PATEL, HIREN J Lt Col USAF AETC AFIT/LSS" userId="S::hiren.patel@us.af.mil::df573836-b4bc-4d9d-bd92-07e878188ee4" providerId="AD" clId="Web-{A34D1451-13B4-2C26-C48C-558D1600EF47}" dt="2022-10-13T10:38:25.621" v="7"/>
          <ac:spMkLst>
            <pc:docMk/>
            <pc:sldMk cId="1287853098" sldId="265"/>
            <ac:spMk id="58" creationId="{D74A4382-E3AD-430A-9A1F-DFA3E0E77A7D}"/>
          </ac:spMkLst>
        </pc:spChg>
        <pc:spChg chg="add del">
          <ac:chgData name="PATEL, HIREN J Lt Col USAF AETC AFIT/LSS" userId="S::hiren.patel@us.af.mil::df573836-b4bc-4d9d-bd92-07e878188ee4" providerId="AD" clId="Web-{A34D1451-13B4-2C26-C48C-558D1600EF47}" dt="2022-10-13T10:38:25.621" v="7"/>
          <ac:spMkLst>
            <pc:docMk/>
            <pc:sldMk cId="1287853098" sldId="265"/>
            <ac:spMk id="60" creationId="{79F40191-0F44-4FD1-82CC-ACB507C14BE6}"/>
          </ac:spMkLst>
        </pc:spChg>
        <pc:spChg chg="add del">
          <ac:chgData name="PATEL, HIREN J Lt Col USAF AETC AFIT/LSS" userId="S::hiren.patel@us.af.mil::df573836-b4bc-4d9d-bd92-07e878188ee4" providerId="AD" clId="Web-{A34D1451-13B4-2C26-C48C-558D1600EF47}" dt="2022-10-13T10:38:25.621" v="7"/>
          <ac:spMkLst>
            <pc:docMk/>
            <pc:sldMk cId="1287853098" sldId="265"/>
            <ac:spMk id="65" creationId="{0671A8AE-40A1-4631-A6B8-581AFF065482}"/>
          </ac:spMkLst>
        </pc:spChg>
        <pc:spChg chg="add del">
          <ac:chgData name="PATEL, HIREN J Lt Col USAF AETC AFIT/LSS" userId="S::hiren.patel@us.af.mil::df573836-b4bc-4d9d-bd92-07e878188ee4" providerId="AD" clId="Web-{A34D1451-13B4-2C26-C48C-558D1600EF47}" dt="2022-10-13T10:38:25.621" v="7"/>
          <ac:spMkLst>
            <pc:docMk/>
            <pc:sldMk cId="1287853098" sldId="265"/>
            <ac:spMk id="67" creationId="{AB58EF07-17C2-48CF-ABB0-EEF1F17CB8F0}"/>
          </ac:spMkLst>
        </pc:spChg>
        <pc:spChg chg="add del">
          <ac:chgData name="PATEL, HIREN J Lt Col USAF AETC AFIT/LSS" userId="S::hiren.patel@us.af.mil::df573836-b4bc-4d9d-bd92-07e878188ee4" providerId="AD" clId="Web-{A34D1451-13B4-2C26-C48C-558D1600EF47}" dt="2022-10-13T10:38:25.621" v="7"/>
          <ac:spMkLst>
            <pc:docMk/>
            <pc:sldMk cId="1287853098" sldId="265"/>
            <ac:spMk id="69" creationId="{AF2F604E-43BE-4DC3-B983-E071523364F8}"/>
          </ac:spMkLst>
        </pc:spChg>
        <pc:spChg chg="add del">
          <ac:chgData name="PATEL, HIREN J Lt Col USAF AETC AFIT/LSS" userId="S::hiren.patel@us.af.mil::df573836-b4bc-4d9d-bd92-07e878188ee4" providerId="AD" clId="Web-{A34D1451-13B4-2C26-C48C-558D1600EF47}" dt="2022-10-13T10:38:25.621" v="7"/>
          <ac:spMkLst>
            <pc:docMk/>
            <pc:sldMk cId="1287853098" sldId="265"/>
            <ac:spMk id="71" creationId="{08C9B587-E65E-4B52-B37C-ABEBB6E87928}"/>
          </ac:spMkLst>
        </pc:spChg>
        <pc:spChg chg="add del">
          <ac:chgData name="PATEL, HIREN J Lt Col USAF AETC AFIT/LSS" userId="S::hiren.patel@us.af.mil::df573836-b4bc-4d9d-bd92-07e878188ee4" providerId="AD" clId="Web-{A34D1451-13B4-2C26-C48C-558D1600EF47}" dt="2022-10-13T10:38:10.121" v="4"/>
          <ac:spMkLst>
            <pc:docMk/>
            <pc:sldMk cId="1287853098" sldId="265"/>
            <ac:spMk id="76" creationId="{8537B233-9CDD-4A90-AABB-A8963DEE4FBC}"/>
          </ac:spMkLst>
        </pc:spChg>
        <pc:picChg chg="mod ord">
          <ac:chgData name="PATEL, HIREN J Lt Col USAF AETC AFIT/LSS" userId="S::hiren.patel@us.af.mil::df573836-b4bc-4d9d-bd92-07e878188ee4" providerId="AD" clId="Web-{A34D1451-13B4-2C26-C48C-558D1600EF47}" dt="2022-10-13T10:38:25.621" v="7"/>
          <ac:picMkLst>
            <pc:docMk/>
            <pc:sldMk cId="1287853098" sldId="265"/>
            <ac:picMk id="3" creationId="{0BF66758-E834-120D-2C69-8BF02E65149C}"/>
          </ac:picMkLst>
        </pc:picChg>
        <pc:cxnChg chg="add del">
          <ac:chgData name="PATEL, HIREN J Lt Col USAF AETC AFIT/LSS" userId="S::hiren.patel@us.af.mil::df573836-b4bc-4d9d-bd92-07e878188ee4" providerId="AD" clId="Web-{A34D1451-13B4-2C26-C48C-558D1600EF47}" dt="2022-10-13T10:38:10.121" v="4"/>
          <ac:cxnSpMkLst>
            <pc:docMk/>
            <pc:sldMk cId="1287853098" sldId="265"/>
            <ac:cxnSpMk id="78" creationId="{040575EE-C594-4566-BC00-663004E52AB5}"/>
          </ac:cxnSpMkLst>
        </pc:cxnChg>
      </pc:sldChg>
      <pc:sldChg chg="addSp delSp modSp">
        <pc:chgData name="PATEL, HIREN J Lt Col USAF AETC AFIT/LSS" userId="S::hiren.patel@us.af.mil::df573836-b4bc-4d9d-bd92-07e878188ee4" providerId="AD" clId="Web-{A34D1451-13B4-2C26-C48C-558D1600EF47}" dt="2022-10-13T10:50:23.726" v="37" actId="20577"/>
        <pc:sldMkLst>
          <pc:docMk/>
          <pc:sldMk cId="3690078056" sldId="271"/>
        </pc:sldMkLst>
        <pc:spChg chg="mod">
          <ac:chgData name="PATEL, HIREN J Lt Col USAF AETC AFIT/LSS" userId="S::hiren.patel@us.af.mil::df573836-b4bc-4d9d-bd92-07e878188ee4" providerId="AD" clId="Web-{A34D1451-13B4-2C26-C48C-558D1600EF47}" dt="2022-10-13T10:50:23.726" v="37" actId="20577"/>
          <ac:spMkLst>
            <pc:docMk/>
            <pc:sldMk cId="3690078056" sldId="271"/>
            <ac:spMk id="2" creationId="{5DD16F55-CABB-4CED-EB1B-96EFD6CABAE3}"/>
          </ac:spMkLst>
        </pc:spChg>
        <pc:spChg chg="add del mod">
          <ac:chgData name="PATEL, HIREN J Lt Col USAF AETC AFIT/LSS" userId="S::hiren.patel@us.af.mil::df573836-b4bc-4d9d-bd92-07e878188ee4" providerId="AD" clId="Web-{A34D1451-13B4-2C26-C48C-558D1600EF47}" dt="2022-10-13T10:47:09.238" v="18"/>
          <ac:spMkLst>
            <pc:docMk/>
            <pc:sldMk cId="3690078056" sldId="271"/>
            <ac:spMk id="4" creationId="{3D79513F-5800-C336-3BDF-2AE39ACCF213}"/>
          </ac:spMkLst>
        </pc:spChg>
        <pc:spChg chg="del">
          <ac:chgData name="PATEL, HIREN J Lt Col USAF AETC AFIT/LSS" userId="S::hiren.patel@us.af.mil::df573836-b4bc-4d9d-bd92-07e878188ee4" providerId="AD" clId="Web-{A34D1451-13B4-2C26-C48C-558D1600EF47}" dt="2022-10-13T10:46:08.550" v="8"/>
          <ac:spMkLst>
            <pc:docMk/>
            <pc:sldMk cId="3690078056" sldId="271"/>
            <ac:spMk id="6" creationId="{4A623459-E2B3-F36A-843B-B32843471970}"/>
          </ac:spMkLst>
        </pc:spChg>
        <pc:spChg chg="add del">
          <ac:chgData name="PATEL, HIREN J Lt Col USAF AETC AFIT/LSS" userId="S::hiren.patel@us.af.mil::df573836-b4bc-4d9d-bd92-07e878188ee4" providerId="AD" clId="Web-{A34D1451-13B4-2C26-C48C-558D1600EF47}" dt="2022-10-13T10:46:39.644" v="15"/>
          <ac:spMkLst>
            <pc:docMk/>
            <pc:sldMk cId="3690078056" sldId="271"/>
            <ac:spMk id="8" creationId="{E319B1B2-31FE-161C-14CA-BE7242F7FF50}"/>
          </ac:spMkLst>
        </pc:spChg>
        <pc:spChg chg="add mod">
          <ac:chgData name="PATEL, HIREN J Lt Col USAF AETC AFIT/LSS" userId="S::hiren.patel@us.af.mil::df573836-b4bc-4d9d-bd92-07e878188ee4" providerId="AD" clId="Web-{A34D1451-13B4-2C26-C48C-558D1600EF47}" dt="2022-10-13T10:47:25.067" v="21" actId="1076"/>
          <ac:spMkLst>
            <pc:docMk/>
            <pc:sldMk cId="3690078056" sldId="271"/>
            <ac:spMk id="9" creationId="{61E555F3-9238-5040-F2FE-C4EDDE4084BB}"/>
          </ac:spMkLst>
        </pc:spChg>
        <pc:picChg chg="del">
          <ac:chgData name="PATEL, HIREN J Lt Col USAF AETC AFIT/LSS" userId="S::hiren.patel@us.af.mil::df573836-b4bc-4d9d-bd92-07e878188ee4" providerId="AD" clId="Web-{A34D1451-13B4-2C26-C48C-558D1600EF47}" dt="2022-10-13T10:46:08.566" v="9"/>
          <ac:picMkLst>
            <pc:docMk/>
            <pc:sldMk cId="3690078056" sldId="271"/>
            <ac:picMk id="5" creationId="{B7C235EE-72DC-AE79-DC6E-F7D1CC27739B}"/>
          </ac:picMkLst>
        </pc:picChg>
        <pc:picChg chg="add del mod">
          <ac:chgData name="PATEL, HIREN J Lt Col USAF AETC AFIT/LSS" userId="S::hiren.patel@us.af.mil::df573836-b4bc-4d9d-bd92-07e878188ee4" providerId="AD" clId="Web-{A34D1451-13B4-2C26-C48C-558D1600EF47}" dt="2022-10-13T10:47:25.067" v="20" actId="1076"/>
          <ac:picMkLst>
            <pc:docMk/>
            <pc:sldMk cId="3690078056" sldId="271"/>
            <ac:picMk id="7" creationId="{06FD3BE7-89CB-16A7-1FF9-787E4AE064CB}"/>
          </ac:picMkLst>
        </pc:picChg>
      </pc:sldChg>
      <pc:sldChg chg="modSp">
        <pc:chgData name="PATEL, HIREN J Lt Col USAF AETC AFIT/LSS" userId="S::hiren.patel@us.af.mil::df573836-b4bc-4d9d-bd92-07e878188ee4" providerId="AD" clId="Web-{A34D1451-13B4-2C26-C48C-558D1600EF47}" dt="2022-10-13T10:50:29.007" v="39" actId="20577"/>
        <pc:sldMkLst>
          <pc:docMk/>
          <pc:sldMk cId="3175017740" sldId="272"/>
        </pc:sldMkLst>
        <pc:spChg chg="mod">
          <ac:chgData name="PATEL, HIREN J Lt Col USAF AETC AFIT/LSS" userId="S::hiren.patel@us.af.mil::df573836-b4bc-4d9d-bd92-07e878188ee4" providerId="AD" clId="Web-{A34D1451-13B4-2C26-C48C-558D1600EF47}" dt="2022-10-13T10:50:29.007" v="39" actId="20577"/>
          <ac:spMkLst>
            <pc:docMk/>
            <pc:sldMk cId="3175017740" sldId="272"/>
            <ac:spMk id="2" creationId="{1E2B312D-B234-9B24-240C-58F618907122}"/>
          </ac:spMkLst>
        </pc:spChg>
        <pc:picChg chg="mod">
          <ac:chgData name="PATEL, HIREN J Lt Col USAF AETC AFIT/LSS" userId="S::hiren.patel@us.af.mil::df573836-b4bc-4d9d-bd92-07e878188ee4" providerId="AD" clId="Web-{A34D1451-13B4-2C26-C48C-558D1600EF47}" dt="2022-10-13T10:48:33.677" v="24" actId="1076"/>
          <ac:picMkLst>
            <pc:docMk/>
            <pc:sldMk cId="3175017740" sldId="272"/>
            <ac:picMk id="5" creationId="{75850920-6FF0-514C-232F-6A8D456AC963}"/>
          </ac:picMkLst>
        </pc:picChg>
        <pc:picChg chg="mod">
          <ac:chgData name="PATEL, HIREN J Lt Col USAF AETC AFIT/LSS" userId="S::hiren.patel@us.af.mil::df573836-b4bc-4d9d-bd92-07e878188ee4" providerId="AD" clId="Web-{A34D1451-13B4-2C26-C48C-558D1600EF47}" dt="2022-10-13T10:48:08.364" v="23" actId="1076"/>
          <ac:picMkLst>
            <pc:docMk/>
            <pc:sldMk cId="3175017740" sldId="272"/>
            <ac:picMk id="9" creationId="{F49D1F00-7C1E-FC36-5A95-A28F34D180D3}"/>
          </ac:picMkLst>
        </pc:picChg>
        <pc:cxnChg chg="mod">
          <ac:chgData name="PATEL, HIREN J Lt Col USAF AETC AFIT/LSS" userId="S::hiren.patel@us.af.mil::df573836-b4bc-4d9d-bd92-07e878188ee4" providerId="AD" clId="Web-{A34D1451-13B4-2C26-C48C-558D1600EF47}" dt="2022-10-13T10:48:52.037" v="26" actId="14100"/>
          <ac:cxnSpMkLst>
            <pc:docMk/>
            <pc:sldMk cId="3175017740" sldId="272"/>
            <ac:cxnSpMk id="11" creationId="{38079E9E-E1F7-45F5-2AB9-6B8BEEC8B460}"/>
          </ac:cxnSpMkLst>
        </pc:cxnChg>
        <pc:cxnChg chg="mod">
          <ac:chgData name="PATEL, HIREN J Lt Col USAF AETC AFIT/LSS" userId="S::hiren.patel@us.af.mil::df573836-b4bc-4d9d-bd92-07e878188ee4" providerId="AD" clId="Web-{A34D1451-13B4-2C26-C48C-558D1600EF47}" dt="2022-10-13T10:48:40.755" v="25" actId="14100"/>
          <ac:cxnSpMkLst>
            <pc:docMk/>
            <pc:sldMk cId="3175017740" sldId="272"/>
            <ac:cxnSpMk id="12" creationId="{C5FCD611-B279-C56A-85C8-F0F237BFB1C1}"/>
          </ac:cxnSpMkLst>
        </pc:cxnChg>
      </pc:sldChg>
      <pc:sldChg chg="addSp delSp modSp">
        <pc:chgData name="PATEL, HIREN J Lt Col USAF AETC AFIT/LSS" userId="S::hiren.patel@us.af.mil::df573836-b4bc-4d9d-bd92-07e878188ee4" providerId="AD" clId="Web-{A34D1451-13B4-2C26-C48C-558D1600EF47}" dt="2022-10-13T10:50:32.820" v="42" actId="20577"/>
        <pc:sldMkLst>
          <pc:docMk/>
          <pc:sldMk cId="1358343716" sldId="273"/>
        </pc:sldMkLst>
        <pc:spChg chg="mod">
          <ac:chgData name="PATEL, HIREN J Lt Col USAF AETC AFIT/LSS" userId="S::hiren.patel@us.af.mil::df573836-b4bc-4d9d-bd92-07e878188ee4" providerId="AD" clId="Web-{A34D1451-13B4-2C26-C48C-558D1600EF47}" dt="2022-10-13T10:50:32.820" v="42" actId="20577"/>
          <ac:spMkLst>
            <pc:docMk/>
            <pc:sldMk cId="1358343716" sldId="273"/>
            <ac:spMk id="2" creationId="{1E2B312D-B234-9B24-240C-58F618907122}"/>
          </ac:spMkLst>
        </pc:spChg>
        <pc:spChg chg="add del">
          <ac:chgData name="PATEL, HIREN J Lt Col USAF AETC AFIT/LSS" userId="S::hiren.patel@us.af.mil::df573836-b4bc-4d9d-bd92-07e878188ee4" providerId="AD" clId="Web-{A34D1451-13B4-2C26-C48C-558D1600EF47}" dt="2022-10-13T10:49:46.006" v="30"/>
          <ac:spMkLst>
            <pc:docMk/>
            <pc:sldMk cId="1358343716" sldId="273"/>
            <ac:spMk id="4" creationId="{96117C07-FD61-4734-1682-CF0B83859DB3}"/>
          </ac:spMkLst>
        </pc:spChg>
        <pc:spChg chg="add del">
          <ac:chgData name="PATEL, HIREN J Lt Col USAF AETC AFIT/LSS" userId="S::hiren.patel@us.af.mil::df573836-b4bc-4d9d-bd92-07e878188ee4" providerId="AD" clId="Web-{A34D1451-13B4-2C26-C48C-558D1600EF47}" dt="2022-10-13T10:49:44.663" v="29"/>
          <ac:spMkLst>
            <pc:docMk/>
            <pc:sldMk cId="1358343716" sldId="273"/>
            <ac:spMk id="5" creationId="{1DA52D4F-2BB8-8224-C957-5DD955C115CD}"/>
          </ac:spMkLst>
        </pc:spChg>
        <pc:cxnChg chg="mod">
          <ac:chgData name="PATEL, HIREN J Lt Col USAF AETC AFIT/LSS" userId="S::hiren.patel@us.af.mil::df573836-b4bc-4d9d-bd92-07e878188ee4" providerId="AD" clId="Web-{A34D1451-13B4-2C26-C48C-558D1600EF47}" dt="2022-10-13T10:50:03.866" v="33"/>
          <ac:cxnSpMkLst>
            <pc:docMk/>
            <pc:sldMk cId="1358343716" sldId="273"/>
            <ac:cxnSpMk id="6" creationId="{367463E3-C583-544A-3FEA-9AAEE0F47B83}"/>
          </ac:cxnSpMkLst>
        </pc:cxnChg>
        <pc:cxnChg chg="mod">
          <ac:chgData name="PATEL, HIREN J Lt Col USAF AETC AFIT/LSS" userId="S::hiren.patel@us.af.mil::df573836-b4bc-4d9d-bd92-07e878188ee4" providerId="AD" clId="Web-{A34D1451-13B4-2C26-C48C-558D1600EF47}" dt="2022-10-13T10:50:03.866" v="34"/>
          <ac:cxnSpMkLst>
            <pc:docMk/>
            <pc:sldMk cId="1358343716" sldId="273"/>
            <ac:cxnSpMk id="9" creationId="{0044675F-9DF5-CE8A-3E86-D07DB680AA1A}"/>
          </ac:cxnSpMkLst>
        </pc:cxnChg>
      </pc:sldChg>
      <pc:sldChg chg="modSp">
        <pc:chgData name="PATEL, HIREN J Lt Col USAF AETC AFIT/LSS" userId="S::hiren.patel@us.af.mil::df573836-b4bc-4d9d-bd92-07e878188ee4" providerId="AD" clId="Web-{A34D1451-13B4-2C26-C48C-558D1600EF47}" dt="2022-10-13T10:50:37.851" v="44" actId="20577"/>
        <pc:sldMkLst>
          <pc:docMk/>
          <pc:sldMk cId="3755214214" sldId="274"/>
        </pc:sldMkLst>
        <pc:spChg chg="mod">
          <ac:chgData name="PATEL, HIREN J Lt Col USAF AETC AFIT/LSS" userId="S::hiren.patel@us.af.mil::df573836-b4bc-4d9d-bd92-07e878188ee4" providerId="AD" clId="Web-{A34D1451-13B4-2C26-C48C-558D1600EF47}" dt="2022-10-13T10:50:37.851" v="44" actId="20577"/>
          <ac:spMkLst>
            <pc:docMk/>
            <pc:sldMk cId="3755214214" sldId="274"/>
            <ac:spMk id="2" creationId="{49501190-8C62-02E4-19DC-C60760F5298C}"/>
          </ac:spMkLst>
        </pc:spChg>
      </pc:sldChg>
      <pc:sldChg chg="addSp delSp modSp">
        <pc:chgData name="PATEL, HIREN J Lt Col USAF AETC AFIT/LSS" userId="S::hiren.patel@us.af.mil::df573836-b4bc-4d9d-bd92-07e878188ee4" providerId="AD" clId="Web-{A34D1451-13B4-2C26-C48C-558D1600EF47}" dt="2022-10-13T10:55:42.043" v="71"/>
        <pc:sldMkLst>
          <pc:docMk/>
          <pc:sldMk cId="1675642855" sldId="277"/>
        </pc:sldMkLst>
        <pc:picChg chg="add del mod">
          <ac:chgData name="PATEL, HIREN J Lt Col USAF AETC AFIT/LSS" userId="S::hiren.patel@us.af.mil::df573836-b4bc-4d9d-bd92-07e878188ee4" providerId="AD" clId="Web-{A34D1451-13B4-2C26-C48C-558D1600EF47}" dt="2022-10-13T10:55:40.855" v="70"/>
          <ac:picMkLst>
            <pc:docMk/>
            <pc:sldMk cId="1675642855" sldId="277"/>
            <ac:picMk id="3" creationId="{452DA8D2-30D6-0A7A-727E-AF096AE8D427}"/>
          </ac:picMkLst>
        </pc:picChg>
        <pc:picChg chg="add del">
          <ac:chgData name="PATEL, HIREN J Lt Col USAF AETC AFIT/LSS" userId="S::hiren.patel@us.af.mil::df573836-b4bc-4d9d-bd92-07e878188ee4" providerId="AD" clId="Web-{A34D1451-13B4-2C26-C48C-558D1600EF47}" dt="2022-10-13T10:55:42.043" v="71"/>
          <ac:picMkLst>
            <pc:docMk/>
            <pc:sldMk cId="1675642855" sldId="277"/>
            <ac:picMk id="4" creationId="{B4450669-3996-7B0E-A397-09BE40E0D8F3}"/>
          </ac:picMkLst>
        </pc:picChg>
      </pc:sldChg>
      <pc:sldChg chg="modSp modNotes">
        <pc:chgData name="PATEL, HIREN J Lt Col USAF AETC AFIT/LSS" userId="S::hiren.patel@us.af.mil::df573836-b4bc-4d9d-bd92-07e878188ee4" providerId="AD" clId="Web-{A34D1451-13B4-2C26-C48C-558D1600EF47}" dt="2022-10-13T11:05:39.896" v="182"/>
        <pc:sldMkLst>
          <pc:docMk/>
          <pc:sldMk cId="3226492841" sldId="279"/>
        </pc:sldMkLst>
        <pc:spChg chg="mod">
          <ac:chgData name="PATEL, HIREN J Lt Col USAF AETC AFIT/LSS" userId="S::hiren.patel@us.af.mil::df573836-b4bc-4d9d-bd92-07e878188ee4" providerId="AD" clId="Web-{A34D1451-13B4-2C26-C48C-558D1600EF47}" dt="2022-10-13T11:01:35.283" v="73" actId="20577"/>
          <ac:spMkLst>
            <pc:docMk/>
            <pc:sldMk cId="3226492841" sldId="279"/>
            <ac:spMk id="2" creationId="{B7377A5A-BFD7-F49E-8BB3-CDF9C3741EB3}"/>
          </ac:spMkLst>
        </pc:spChg>
      </pc:sldChg>
      <pc:sldChg chg="addSp delSp modSp mod setBg">
        <pc:chgData name="PATEL, HIREN J Lt Col USAF AETC AFIT/LSS" userId="S::hiren.patel@us.af.mil::df573836-b4bc-4d9d-bd92-07e878188ee4" providerId="AD" clId="Web-{A34D1451-13B4-2C26-C48C-558D1600EF47}" dt="2022-10-13T10:38:21.246" v="6"/>
        <pc:sldMkLst>
          <pc:docMk/>
          <pc:sldMk cId="3533030527" sldId="292"/>
        </pc:sldMkLst>
        <pc:spChg chg="mod">
          <ac:chgData name="PATEL, HIREN J Lt Col USAF AETC AFIT/LSS" userId="S::hiren.patel@us.af.mil::df573836-b4bc-4d9d-bd92-07e878188ee4" providerId="AD" clId="Web-{A34D1451-13B4-2C26-C48C-558D1600EF47}" dt="2022-10-13T10:38:21.246" v="6"/>
          <ac:spMkLst>
            <pc:docMk/>
            <pc:sldMk cId="3533030527" sldId="292"/>
            <ac:spMk id="2" creationId="{99A186A7-0C09-A9D3-D8D8-08DEB41CC77E}"/>
          </ac:spMkLst>
        </pc:spChg>
        <pc:spChg chg="add del">
          <ac:chgData name="PATEL, HIREN J Lt Col USAF AETC AFIT/LSS" userId="S::hiren.patel@us.af.mil::df573836-b4bc-4d9d-bd92-07e878188ee4" providerId="AD" clId="Web-{A34D1451-13B4-2C26-C48C-558D1600EF47}" dt="2022-10-13T10:38:21.246" v="6"/>
          <ac:spMkLst>
            <pc:docMk/>
            <pc:sldMk cId="3533030527" sldId="292"/>
            <ac:spMk id="84" creationId="{5A59F003-E00A-43F9-91DC-CC54E3B87466}"/>
          </ac:spMkLst>
        </pc:spChg>
        <pc:spChg chg="add del">
          <ac:chgData name="PATEL, HIREN J Lt Col USAF AETC AFIT/LSS" userId="S::hiren.patel@us.af.mil::df573836-b4bc-4d9d-bd92-07e878188ee4" providerId="AD" clId="Web-{A34D1451-13B4-2C26-C48C-558D1600EF47}" dt="2022-10-13T10:38:21.246" v="6"/>
          <ac:spMkLst>
            <pc:docMk/>
            <pc:sldMk cId="3533030527" sldId="292"/>
            <ac:spMk id="86" creationId="{D74A4382-E3AD-430A-9A1F-DFA3E0E77A7D}"/>
          </ac:spMkLst>
        </pc:spChg>
        <pc:spChg chg="add del">
          <ac:chgData name="PATEL, HIREN J Lt Col USAF AETC AFIT/LSS" userId="S::hiren.patel@us.af.mil::df573836-b4bc-4d9d-bd92-07e878188ee4" providerId="AD" clId="Web-{A34D1451-13B4-2C26-C48C-558D1600EF47}" dt="2022-10-13T10:38:21.246" v="6"/>
          <ac:spMkLst>
            <pc:docMk/>
            <pc:sldMk cId="3533030527" sldId="292"/>
            <ac:spMk id="88" creationId="{79F40191-0F44-4FD1-82CC-ACB507C14BE6}"/>
          </ac:spMkLst>
        </pc:spChg>
        <pc:spChg chg="add del">
          <ac:chgData name="PATEL, HIREN J Lt Col USAF AETC AFIT/LSS" userId="S::hiren.patel@us.af.mil::df573836-b4bc-4d9d-bd92-07e878188ee4" providerId="AD" clId="Web-{A34D1451-13B4-2C26-C48C-558D1600EF47}" dt="2022-10-13T10:38:21.246" v="6"/>
          <ac:spMkLst>
            <pc:docMk/>
            <pc:sldMk cId="3533030527" sldId="292"/>
            <ac:spMk id="93" creationId="{0671A8AE-40A1-4631-A6B8-581AFF065482}"/>
          </ac:spMkLst>
        </pc:spChg>
        <pc:spChg chg="add del">
          <ac:chgData name="PATEL, HIREN J Lt Col USAF AETC AFIT/LSS" userId="S::hiren.patel@us.af.mil::df573836-b4bc-4d9d-bd92-07e878188ee4" providerId="AD" clId="Web-{A34D1451-13B4-2C26-C48C-558D1600EF47}" dt="2022-10-13T10:38:21.246" v="6"/>
          <ac:spMkLst>
            <pc:docMk/>
            <pc:sldMk cId="3533030527" sldId="292"/>
            <ac:spMk id="95" creationId="{AB58EF07-17C2-48CF-ABB0-EEF1F17CB8F0}"/>
          </ac:spMkLst>
        </pc:spChg>
        <pc:spChg chg="add del">
          <ac:chgData name="PATEL, HIREN J Lt Col USAF AETC AFIT/LSS" userId="S::hiren.patel@us.af.mil::df573836-b4bc-4d9d-bd92-07e878188ee4" providerId="AD" clId="Web-{A34D1451-13B4-2C26-C48C-558D1600EF47}" dt="2022-10-13T10:38:21.246" v="6"/>
          <ac:spMkLst>
            <pc:docMk/>
            <pc:sldMk cId="3533030527" sldId="292"/>
            <ac:spMk id="97" creationId="{AF2F604E-43BE-4DC3-B983-E071523364F8}"/>
          </ac:spMkLst>
        </pc:spChg>
        <pc:spChg chg="add del">
          <ac:chgData name="PATEL, HIREN J Lt Col USAF AETC AFIT/LSS" userId="S::hiren.patel@us.af.mil::df573836-b4bc-4d9d-bd92-07e878188ee4" providerId="AD" clId="Web-{A34D1451-13B4-2C26-C48C-558D1600EF47}" dt="2022-10-13T10:38:21.246" v="6"/>
          <ac:spMkLst>
            <pc:docMk/>
            <pc:sldMk cId="3533030527" sldId="292"/>
            <ac:spMk id="99" creationId="{08C9B587-E65E-4B52-B37C-ABEBB6E87928}"/>
          </ac:spMkLst>
        </pc:spChg>
        <pc:spChg chg="add del">
          <ac:chgData name="PATEL, HIREN J Lt Col USAF AETC AFIT/LSS" userId="S::hiren.patel@us.af.mil::df573836-b4bc-4d9d-bd92-07e878188ee4" providerId="AD" clId="Web-{A34D1451-13B4-2C26-C48C-558D1600EF47}" dt="2022-10-13T10:38:15.324" v="5"/>
          <ac:spMkLst>
            <pc:docMk/>
            <pc:sldMk cId="3533030527" sldId="292"/>
            <ac:spMk id="104" creationId="{8537B233-9CDD-4A90-AABB-A8963DEE4FBC}"/>
          </ac:spMkLst>
        </pc:spChg>
        <pc:picChg chg="mod ord">
          <ac:chgData name="PATEL, HIREN J Lt Col USAF AETC AFIT/LSS" userId="S::hiren.patel@us.af.mil::df573836-b4bc-4d9d-bd92-07e878188ee4" providerId="AD" clId="Web-{A34D1451-13B4-2C26-C48C-558D1600EF47}" dt="2022-10-13T10:38:21.246" v="6"/>
          <ac:picMkLst>
            <pc:docMk/>
            <pc:sldMk cId="3533030527" sldId="292"/>
            <ac:picMk id="4" creationId="{59746570-B864-3AE4-BB9D-F6CD4AFAB583}"/>
          </ac:picMkLst>
        </pc:picChg>
        <pc:cxnChg chg="add del">
          <ac:chgData name="PATEL, HIREN J Lt Col USAF AETC AFIT/LSS" userId="S::hiren.patel@us.af.mil::df573836-b4bc-4d9d-bd92-07e878188ee4" providerId="AD" clId="Web-{A34D1451-13B4-2C26-C48C-558D1600EF47}" dt="2022-10-13T10:38:15.324" v="5"/>
          <ac:cxnSpMkLst>
            <pc:docMk/>
            <pc:sldMk cId="3533030527" sldId="292"/>
            <ac:cxnSpMk id="106" creationId="{040575EE-C594-4566-BC00-663004E52AB5}"/>
          </ac:cxnSpMkLst>
        </pc:cxnChg>
      </pc:sldChg>
      <pc:sldChg chg="addSp delSp modSp add del mod ord replId setBg">
        <pc:chgData name="PATEL, HIREN J Lt Col USAF AETC AFIT/LSS" userId="S::hiren.patel@us.af.mil::df573836-b4bc-4d9d-bd92-07e878188ee4" providerId="AD" clId="Web-{A34D1451-13B4-2C26-C48C-558D1600EF47}" dt="2022-10-13T10:52:58.744" v="57"/>
        <pc:sldMkLst>
          <pc:docMk/>
          <pc:sldMk cId="3438333873" sldId="293"/>
        </pc:sldMkLst>
        <pc:spChg chg="mod">
          <ac:chgData name="PATEL, HIREN J Lt Col USAF AETC AFIT/LSS" userId="S::hiren.patel@us.af.mil::df573836-b4bc-4d9d-bd92-07e878188ee4" providerId="AD" clId="Web-{A34D1451-13B4-2C26-C48C-558D1600EF47}" dt="2022-10-13T10:52:15.055" v="53"/>
          <ac:spMkLst>
            <pc:docMk/>
            <pc:sldMk cId="3438333873" sldId="293"/>
            <ac:spMk id="2" creationId="{99A186A7-0C09-A9D3-D8D8-08DEB41CC77E}"/>
          </ac:spMkLst>
        </pc:spChg>
        <pc:spChg chg="del">
          <ac:chgData name="PATEL, HIREN J Lt Col USAF AETC AFIT/LSS" userId="S::hiren.patel@us.af.mil::df573836-b4bc-4d9d-bd92-07e878188ee4" providerId="AD" clId="Web-{A34D1451-13B4-2C26-C48C-558D1600EF47}" dt="2022-10-13T10:52:15.055" v="53"/>
          <ac:spMkLst>
            <pc:docMk/>
            <pc:sldMk cId="3438333873" sldId="293"/>
            <ac:spMk id="3" creationId="{F67E0876-7B16-4D29-B481-08DC660AD6F3}"/>
          </ac:spMkLst>
        </pc:spChg>
        <pc:spChg chg="add">
          <ac:chgData name="PATEL, HIREN J Lt Col USAF AETC AFIT/LSS" userId="S::hiren.patel@us.af.mil::df573836-b4bc-4d9d-bd92-07e878188ee4" providerId="AD" clId="Web-{A34D1451-13B4-2C26-C48C-558D1600EF47}" dt="2022-10-13T10:52:15.055" v="53"/>
          <ac:spMkLst>
            <pc:docMk/>
            <pc:sldMk cId="3438333873" sldId="293"/>
            <ac:spMk id="9" creationId="{5C8908E2-EE49-44D2-9428-A28D2312A8D5}"/>
          </ac:spMkLst>
        </pc:spChg>
        <pc:spChg chg="add">
          <ac:chgData name="PATEL, HIREN J Lt Col USAF AETC AFIT/LSS" userId="S::hiren.patel@us.af.mil::df573836-b4bc-4d9d-bd92-07e878188ee4" providerId="AD" clId="Web-{A34D1451-13B4-2C26-C48C-558D1600EF47}" dt="2022-10-13T10:52:15.055" v="53"/>
          <ac:spMkLst>
            <pc:docMk/>
            <pc:sldMk cId="3438333873" sldId="293"/>
            <ac:spMk id="15" creationId="{7449A6C7-D15F-4AA5-BFA5-71A404B47016}"/>
          </ac:spMkLst>
        </pc:spChg>
        <pc:spChg chg="add">
          <ac:chgData name="PATEL, HIREN J Lt Col USAF AETC AFIT/LSS" userId="S::hiren.patel@us.af.mil::df573836-b4bc-4d9d-bd92-07e878188ee4" providerId="AD" clId="Web-{A34D1451-13B4-2C26-C48C-558D1600EF47}" dt="2022-10-13T10:52:15.055" v="53"/>
          <ac:spMkLst>
            <pc:docMk/>
            <pc:sldMk cId="3438333873" sldId="293"/>
            <ac:spMk id="17" creationId="{ED888B23-07FA-482A-96DF-47E31AF1A603}"/>
          </ac:spMkLst>
        </pc:spChg>
        <pc:grpChg chg="add">
          <ac:chgData name="PATEL, HIREN J Lt Col USAF AETC AFIT/LSS" userId="S::hiren.patel@us.af.mil::df573836-b4bc-4d9d-bd92-07e878188ee4" providerId="AD" clId="Web-{A34D1451-13B4-2C26-C48C-558D1600EF47}" dt="2022-10-13T10:52:15.055" v="53"/>
          <ac:grpSpMkLst>
            <pc:docMk/>
            <pc:sldMk cId="3438333873" sldId="293"/>
            <ac:grpSpMk id="11" creationId="{05314994-6337-4875-8CF5-652CAFE8342C}"/>
          </ac:grpSpMkLst>
        </pc:grpChg>
        <pc:graphicFrameChg chg="add">
          <ac:chgData name="PATEL, HIREN J Lt Col USAF AETC AFIT/LSS" userId="S::hiren.patel@us.af.mil::df573836-b4bc-4d9d-bd92-07e878188ee4" providerId="AD" clId="Web-{A34D1451-13B4-2C26-C48C-558D1600EF47}" dt="2022-10-13T10:52:15.055" v="53"/>
          <ac:graphicFrameMkLst>
            <pc:docMk/>
            <pc:sldMk cId="3438333873" sldId="293"/>
            <ac:graphicFrameMk id="5" creationId="{92E5292D-E19C-ADBA-F51F-B231C79CC088}"/>
          </ac:graphicFrameMkLst>
        </pc:graphicFrameChg>
      </pc:sldChg>
    </pc:docChg>
  </pc:docChgLst>
  <pc:docChgLst>
    <pc:chgData name="PATEL, HIREN J Lt Col USAF AETC AFIT/LSS" userId="df573836-b4bc-4d9d-bd92-07e878188ee4" providerId="ADAL" clId="{BD0B03BE-E972-46F4-821A-CC49329AADDE}"/>
    <pc:docChg chg="undo redo custSel modSld">
      <pc:chgData name="PATEL, HIREN J Lt Col USAF AETC AFIT/LSS" userId="df573836-b4bc-4d9d-bd92-07e878188ee4" providerId="ADAL" clId="{BD0B03BE-E972-46F4-821A-CC49329AADDE}" dt="2022-10-12T20:05:17.856" v="40" actId="1076"/>
      <pc:docMkLst>
        <pc:docMk/>
      </pc:docMkLst>
      <pc:sldChg chg="modSp">
        <pc:chgData name="PATEL, HIREN J Lt Col USAF AETC AFIT/LSS" userId="df573836-b4bc-4d9d-bd92-07e878188ee4" providerId="ADAL" clId="{BD0B03BE-E972-46F4-821A-CC49329AADDE}" dt="2022-10-12T20:04:10.288" v="31"/>
        <pc:sldMkLst>
          <pc:docMk/>
          <pc:sldMk cId="109857222" sldId="256"/>
        </pc:sldMkLst>
        <pc:spChg chg="mod">
          <ac:chgData name="PATEL, HIREN J Lt Col USAF AETC AFIT/LSS" userId="df573836-b4bc-4d9d-bd92-07e878188ee4" providerId="ADAL" clId="{BD0B03BE-E972-46F4-821A-CC49329AADDE}" dt="2022-10-12T20:04:10.288" v="31"/>
          <ac:spMkLst>
            <pc:docMk/>
            <pc:sldMk cId="109857222" sldId="256"/>
            <ac:spMk id="2" creationId="{00000000-0000-0000-0000-000000000000}"/>
          </ac:spMkLst>
        </pc:spChg>
        <pc:spChg chg="mod">
          <ac:chgData name="PATEL, HIREN J Lt Col USAF AETC AFIT/LSS" userId="df573836-b4bc-4d9d-bd92-07e878188ee4" providerId="ADAL" clId="{BD0B03BE-E972-46F4-821A-CC49329AADDE}" dt="2022-10-12T20:04:10.288" v="31"/>
          <ac:spMkLst>
            <pc:docMk/>
            <pc:sldMk cId="109857222" sldId="256"/>
            <ac:spMk id="3" creationId="{00000000-0000-0000-0000-000000000000}"/>
          </ac:spMkLst>
        </pc:spChg>
      </pc:sldChg>
      <pc:sldChg chg="modSp">
        <pc:chgData name="PATEL, HIREN J Lt Col USAF AETC AFIT/LSS" userId="df573836-b4bc-4d9d-bd92-07e878188ee4" providerId="ADAL" clId="{BD0B03BE-E972-46F4-821A-CC49329AADDE}" dt="2022-10-12T20:04:10.288" v="31"/>
        <pc:sldMkLst>
          <pc:docMk/>
          <pc:sldMk cId="2330452279" sldId="257"/>
        </pc:sldMkLst>
        <pc:spChg chg="mod">
          <ac:chgData name="PATEL, HIREN J Lt Col USAF AETC AFIT/LSS" userId="df573836-b4bc-4d9d-bd92-07e878188ee4" providerId="ADAL" clId="{BD0B03BE-E972-46F4-821A-CC49329AADDE}" dt="2022-10-12T20:04:10.288" v="31"/>
          <ac:spMkLst>
            <pc:docMk/>
            <pc:sldMk cId="2330452279" sldId="257"/>
            <ac:spMk id="2" creationId="{55390B3D-5C47-68A0-FCAC-6E308B7FA174}"/>
          </ac:spMkLst>
        </pc:spChg>
        <pc:spChg chg="mod">
          <ac:chgData name="PATEL, HIREN J Lt Col USAF AETC AFIT/LSS" userId="df573836-b4bc-4d9d-bd92-07e878188ee4" providerId="ADAL" clId="{BD0B03BE-E972-46F4-821A-CC49329AADDE}" dt="2022-10-12T20:04:10.288" v="31"/>
          <ac:spMkLst>
            <pc:docMk/>
            <pc:sldMk cId="2330452279" sldId="257"/>
            <ac:spMk id="3" creationId="{35311399-E5A5-0202-AF68-04A9FBF6BF7C}"/>
          </ac:spMkLst>
        </pc:spChg>
      </pc:sldChg>
      <pc:sldChg chg="modSp">
        <pc:chgData name="PATEL, HIREN J Lt Col USAF AETC AFIT/LSS" userId="df573836-b4bc-4d9d-bd92-07e878188ee4" providerId="ADAL" clId="{BD0B03BE-E972-46F4-821A-CC49329AADDE}" dt="2022-10-12T20:04:10.288" v="31"/>
        <pc:sldMkLst>
          <pc:docMk/>
          <pc:sldMk cId="1256137149" sldId="259"/>
        </pc:sldMkLst>
        <pc:spChg chg="mod">
          <ac:chgData name="PATEL, HIREN J Lt Col USAF AETC AFIT/LSS" userId="df573836-b4bc-4d9d-bd92-07e878188ee4" providerId="ADAL" clId="{BD0B03BE-E972-46F4-821A-CC49329AADDE}" dt="2022-10-12T20:04:10.288" v="31"/>
          <ac:spMkLst>
            <pc:docMk/>
            <pc:sldMk cId="1256137149" sldId="259"/>
            <ac:spMk id="2" creationId="{55390B3D-5C47-68A0-FCAC-6E308B7FA174}"/>
          </ac:spMkLst>
        </pc:spChg>
        <pc:spChg chg="mod">
          <ac:chgData name="PATEL, HIREN J Lt Col USAF AETC AFIT/LSS" userId="df573836-b4bc-4d9d-bd92-07e878188ee4" providerId="ADAL" clId="{BD0B03BE-E972-46F4-821A-CC49329AADDE}" dt="2022-10-12T20:04:10.288" v="31"/>
          <ac:spMkLst>
            <pc:docMk/>
            <pc:sldMk cId="1256137149" sldId="259"/>
            <ac:spMk id="3" creationId="{35311399-E5A5-0202-AF68-04A9FBF6BF7C}"/>
          </ac:spMkLst>
        </pc:spChg>
      </pc:sldChg>
      <pc:sldChg chg="modSp">
        <pc:chgData name="PATEL, HIREN J Lt Col USAF AETC AFIT/LSS" userId="df573836-b4bc-4d9d-bd92-07e878188ee4" providerId="ADAL" clId="{BD0B03BE-E972-46F4-821A-CC49329AADDE}" dt="2022-10-12T20:04:10.288" v="31"/>
        <pc:sldMkLst>
          <pc:docMk/>
          <pc:sldMk cId="257383713" sldId="260"/>
        </pc:sldMkLst>
        <pc:spChg chg="mod">
          <ac:chgData name="PATEL, HIREN J Lt Col USAF AETC AFIT/LSS" userId="df573836-b4bc-4d9d-bd92-07e878188ee4" providerId="ADAL" clId="{BD0B03BE-E972-46F4-821A-CC49329AADDE}" dt="2022-10-12T20:04:10.288" v="31"/>
          <ac:spMkLst>
            <pc:docMk/>
            <pc:sldMk cId="257383713" sldId="260"/>
            <ac:spMk id="2" creationId="{55390B3D-5C47-68A0-FCAC-6E308B7FA174}"/>
          </ac:spMkLst>
        </pc:spChg>
        <pc:spChg chg="mod">
          <ac:chgData name="PATEL, HIREN J Lt Col USAF AETC AFIT/LSS" userId="df573836-b4bc-4d9d-bd92-07e878188ee4" providerId="ADAL" clId="{BD0B03BE-E972-46F4-821A-CC49329AADDE}" dt="2022-10-12T20:04:10.288" v="31"/>
          <ac:spMkLst>
            <pc:docMk/>
            <pc:sldMk cId="257383713" sldId="260"/>
            <ac:spMk id="3" creationId="{35311399-E5A5-0202-AF68-04A9FBF6BF7C}"/>
          </ac:spMkLst>
        </pc:spChg>
      </pc:sldChg>
      <pc:sldChg chg="modSp">
        <pc:chgData name="PATEL, HIREN J Lt Col USAF AETC AFIT/LSS" userId="df573836-b4bc-4d9d-bd92-07e878188ee4" providerId="ADAL" clId="{BD0B03BE-E972-46F4-821A-CC49329AADDE}" dt="2022-10-12T20:04:10.288" v="31"/>
        <pc:sldMkLst>
          <pc:docMk/>
          <pc:sldMk cId="3549268389" sldId="261"/>
        </pc:sldMkLst>
        <pc:spChg chg="mod">
          <ac:chgData name="PATEL, HIREN J Lt Col USAF AETC AFIT/LSS" userId="df573836-b4bc-4d9d-bd92-07e878188ee4" providerId="ADAL" clId="{BD0B03BE-E972-46F4-821A-CC49329AADDE}" dt="2022-10-12T20:04:10.288" v="31"/>
          <ac:spMkLst>
            <pc:docMk/>
            <pc:sldMk cId="3549268389" sldId="261"/>
            <ac:spMk id="2" creationId="{55390B3D-5C47-68A0-FCAC-6E308B7FA174}"/>
          </ac:spMkLst>
        </pc:spChg>
        <pc:spChg chg="mod">
          <ac:chgData name="PATEL, HIREN J Lt Col USAF AETC AFIT/LSS" userId="df573836-b4bc-4d9d-bd92-07e878188ee4" providerId="ADAL" clId="{BD0B03BE-E972-46F4-821A-CC49329AADDE}" dt="2022-10-12T20:04:10.288" v="31"/>
          <ac:spMkLst>
            <pc:docMk/>
            <pc:sldMk cId="3549268389" sldId="261"/>
            <ac:spMk id="3" creationId="{35311399-E5A5-0202-AF68-04A9FBF6BF7C}"/>
          </ac:spMkLst>
        </pc:spChg>
      </pc:sldChg>
      <pc:sldChg chg="modSp">
        <pc:chgData name="PATEL, HIREN J Lt Col USAF AETC AFIT/LSS" userId="df573836-b4bc-4d9d-bd92-07e878188ee4" providerId="ADAL" clId="{BD0B03BE-E972-46F4-821A-CC49329AADDE}" dt="2022-10-12T20:04:10.288" v="31"/>
        <pc:sldMkLst>
          <pc:docMk/>
          <pc:sldMk cId="2222339200" sldId="262"/>
        </pc:sldMkLst>
        <pc:spChg chg="mod">
          <ac:chgData name="PATEL, HIREN J Lt Col USAF AETC AFIT/LSS" userId="df573836-b4bc-4d9d-bd92-07e878188ee4" providerId="ADAL" clId="{BD0B03BE-E972-46F4-821A-CC49329AADDE}" dt="2022-10-12T20:04:10.288" v="31"/>
          <ac:spMkLst>
            <pc:docMk/>
            <pc:sldMk cId="2222339200" sldId="262"/>
            <ac:spMk id="2" creationId="{55390B3D-5C47-68A0-FCAC-6E308B7FA174}"/>
          </ac:spMkLst>
        </pc:spChg>
        <pc:spChg chg="mod">
          <ac:chgData name="PATEL, HIREN J Lt Col USAF AETC AFIT/LSS" userId="df573836-b4bc-4d9d-bd92-07e878188ee4" providerId="ADAL" clId="{BD0B03BE-E972-46F4-821A-CC49329AADDE}" dt="2022-10-12T20:04:10.288" v="31"/>
          <ac:spMkLst>
            <pc:docMk/>
            <pc:sldMk cId="2222339200" sldId="262"/>
            <ac:spMk id="3" creationId="{35311399-E5A5-0202-AF68-04A9FBF6BF7C}"/>
          </ac:spMkLst>
        </pc:spChg>
      </pc:sldChg>
      <pc:sldChg chg="modSp">
        <pc:chgData name="PATEL, HIREN J Lt Col USAF AETC AFIT/LSS" userId="df573836-b4bc-4d9d-bd92-07e878188ee4" providerId="ADAL" clId="{BD0B03BE-E972-46F4-821A-CC49329AADDE}" dt="2022-10-12T20:04:10.288" v="31"/>
        <pc:sldMkLst>
          <pc:docMk/>
          <pc:sldMk cId="2542796941" sldId="263"/>
        </pc:sldMkLst>
        <pc:spChg chg="mod">
          <ac:chgData name="PATEL, HIREN J Lt Col USAF AETC AFIT/LSS" userId="df573836-b4bc-4d9d-bd92-07e878188ee4" providerId="ADAL" clId="{BD0B03BE-E972-46F4-821A-CC49329AADDE}" dt="2022-10-12T20:04:10.288" v="31"/>
          <ac:spMkLst>
            <pc:docMk/>
            <pc:sldMk cId="2542796941" sldId="263"/>
            <ac:spMk id="2" creationId="{55390B3D-5C47-68A0-FCAC-6E308B7FA174}"/>
          </ac:spMkLst>
        </pc:spChg>
        <pc:spChg chg="mod">
          <ac:chgData name="PATEL, HIREN J Lt Col USAF AETC AFIT/LSS" userId="df573836-b4bc-4d9d-bd92-07e878188ee4" providerId="ADAL" clId="{BD0B03BE-E972-46F4-821A-CC49329AADDE}" dt="2022-10-12T20:04:10.288" v="31"/>
          <ac:spMkLst>
            <pc:docMk/>
            <pc:sldMk cId="2542796941" sldId="263"/>
            <ac:spMk id="3" creationId="{35311399-E5A5-0202-AF68-04A9FBF6BF7C}"/>
          </ac:spMkLst>
        </pc:spChg>
      </pc:sldChg>
      <pc:sldChg chg="modSp">
        <pc:chgData name="PATEL, HIREN J Lt Col USAF AETC AFIT/LSS" userId="df573836-b4bc-4d9d-bd92-07e878188ee4" providerId="ADAL" clId="{BD0B03BE-E972-46F4-821A-CC49329AADDE}" dt="2022-10-12T20:04:10.288" v="31"/>
        <pc:sldMkLst>
          <pc:docMk/>
          <pc:sldMk cId="3636337289" sldId="264"/>
        </pc:sldMkLst>
        <pc:spChg chg="mod">
          <ac:chgData name="PATEL, HIREN J Lt Col USAF AETC AFIT/LSS" userId="df573836-b4bc-4d9d-bd92-07e878188ee4" providerId="ADAL" clId="{BD0B03BE-E972-46F4-821A-CC49329AADDE}" dt="2022-10-12T20:04:10.288" v="31"/>
          <ac:spMkLst>
            <pc:docMk/>
            <pc:sldMk cId="3636337289" sldId="264"/>
            <ac:spMk id="2" creationId="{99A186A7-0C09-A9D3-D8D8-08DEB41CC77E}"/>
          </ac:spMkLst>
        </pc:spChg>
        <pc:spChg chg="mod">
          <ac:chgData name="PATEL, HIREN J Lt Col USAF AETC AFIT/LSS" userId="df573836-b4bc-4d9d-bd92-07e878188ee4" providerId="ADAL" clId="{BD0B03BE-E972-46F4-821A-CC49329AADDE}" dt="2022-10-12T20:04:10.288" v="31"/>
          <ac:spMkLst>
            <pc:docMk/>
            <pc:sldMk cId="3636337289" sldId="264"/>
            <ac:spMk id="3" creationId="{F67E0876-7B16-4D29-B481-08DC660AD6F3}"/>
          </ac:spMkLst>
        </pc:spChg>
      </pc:sldChg>
      <pc:sldChg chg="addSp delSp delDesignElem">
        <pc:chgData name="PATEL, HIREN J Lt Col USAF AETC AFIT/LSS" userId="df573836-b4bc-4d9d-bd92-07e878188ee4" providerId="ADAL" clId="{BD0B03BE-E972-46F4-821A-CC49329AADDE}" dt="2022-10-12T20:04:10.288" v="31"/>
        <pc:sldMkLst>
          <pc:docMk/>
          <pc:sldMk cId="1287853098" sldId="265"/>
        </pc:sldMkLst>
        <pc:spChg chg="add del">
          <ac:chgData name="PATEL, HIREN J Lt Col USAF AETC AFIT/LSS" userId="df573836-b4bc-4d9d-bd92-07e878188ee4" providerId="ADAL" clId="{BD0B03BE-E972-46F4-821A-CC49329AADDE}" dt="2022-10-12T20:04:10.288" v="31"/>
          <ac:spMkLst>
            <pc:docMk/>
            <pc:sldMk cId="1287853098" sldId="265"/>
            <ac:spMk id="28" creationId="{5A59F003-E00A-43F9-91DC-CC54E3B87466}"/>
          </ac:spMkLst>
        </pc:spChg>
        <pc:spChg chg="add del">
          <ac:chgData name="PATEL, HIREN J Lt Col USAF AETC AFIT/LSS" userId="df573836-b4bc-4d9d-bd92-07e878188ee4" providerId="ADAL" clId="{BD0B03BE-E972-46F4-821A-CC49329AADDE}" dt="2022-10-12T20:04:10.288" v="31"/>
          <ac:spMkLst>
            <pc:docMk/>
            <pc:sldMk cId="1287853098" sldId="265"/>
            <ac:spMk id="30" creationId="{D74A4382-E3AD-430A-9A1F-DFA3E0E77A7D}"/>
          </ac:spMkLst>
        </pc:spChg>
        <pc:spChg chg="add del">
          <ac:chgData name="PATEL, HIREN J Lt Col USAF AETC AFIT/LSS" userId="df573836-b4bc-4d9d-bd92-07e878188ee4" providerId="ADAL" clId="{BD0B03BE-E972-46F4-821A-CC49329AADDE}" dt="2022-10-12T20:04:10.288" v="31"/>
          <ac:spMkLst>
            <pc:docMk/>
            <pc:sldMk cId="1287853098" sldId="265"/>
            <ac:spMk id="32" creationId="{79F40191-0F44-4FD1-82CC-ACB507C14BE6}"/>
          </ac:spMkLst>
        </pc:spChg>
      </pc:sldChg>
      <pc:sldChg chg="addSp delSp delDesignElem">
        <pc:chgData name="PATEL, HIREN J Lt Col USAF AETC AFIT/LSS" userId="df573836-b4bc-4d9d-bd92-07e878188ee4" providerId="ADAL" clId="{BD0B03BE-E972-46F4-821A-CC49329AADDE}" dt="2022-10-12T20:04:10.288" v="31"/>
        <pc:sldMkLst>
          <pc:docMk/>
          <pc:sldMk cId="2219840604" sldId="267"/>
        </pc:sldMkLst>
        <pc:spChg chg="add del">
          <ac:chgData name="PATEL, HIREN J Lt Col USAF AETC AFIT/LSS" userId="df573836-b4bc-4d9d-bd92-07e878188ee4" providerId="ADAL" clId="{BD0B03BE-E972-46F4-821A-CC49329AADDE}" dt="2022-10-12T20:04:10.288" v="31"/>
          <ac:spMkLst>
            <pc:docMk/>
            <pc:sldMk cId="2219840604" sldId="267"/>
            <ac:spMk id="22" creationId="{5A59F003-E00A-43F9-91DC-CC54E3B87466}"/>
          </ac:spMkLst>
        </pc:spChg>
        <pc:spChg chg="add del">
          <ac:chgData name="PATEL, HIREN J Lt Col USAF AETC AFIT/LSS" userId="df573836-b4bc-4d9d-bd92-07e878188ee4" providerId="ADAL" clId="{BD0B03BE-E972-46F4-821A-CC49329AADDE}" dt="2022-10-12T20:04:10.288" v="31"/>
          <ac:spMkLst>
            <pc:docMk/>
            <pc:sldMk cId="2219840604" sldId="267"/>
            <ac:spMk id="24" creationId="{D74A4382-E3AD-430A-9A1F-DFA3E0E77A7D}"/>
          </ac:spMkLst>
        </pc:spChg>
        <pc:spChg chg="add del">
          <ac:chgData name="PATEL, HIREN J Lt Col USAF AETC AFIT/LSS" userId="df573836-b4bc-4d9d-bd92-07e878188ee4" providerId="ADAL" clId="{BD0B03BE-E972-46F4-821A-CC49329AADDE}" dt="2022-10-12T20:04:10.288" v="31"/>
          <ac:spMkLst>
            <pc:docMk/>
            <pc:sldMk cId="2219840604" sldId="267"/>
            <ac:spMk id="26" creationId="{79F40191-0F44-4FD1-82CC-ACB507C14BE6}"/>
          </ac:spMkLst>
        </pc:spChg>
      </pc:sldChg>
      <pc:sldChg chg="addSp delSp delDesignElem">
        <pc:chgData name="PATEL, HIREN J Lt Col USAF AETC AFIT/LSS" userId="df573836-b4bc-4d9d-bd92-07e878188ee4" providerId="ADAL" clId="{BD0B03BE-E972-46F4-821A-CC49329AADDE}" dt="2022-10-12T20:04:10.288" v="31"/>
        <pc:sldMkLst>
          <pc:docMk/>
          <pc:sldMk cId="702029036" sldId="268"/>
        </pc:sldMkLst>
        <pc:spChg chg="add del">
          <ac:chgData name="PATEL, HIREN J Lt Col USAF AETC AFIT/LSS" userId="df573836-b4bc-4d9d-bd92-07e878188ee4" providerId="ADAL" clId="{BD0B03BE-E972-46F4-821A-CC49329AADDE}" dt="2022-10-12T20:04:10.288" v="31"/>
          <ac:spMkLst>
            <pc:docMk/>
            <pc:sldMk cId="702029036" sldId="268"/>
            <ac:spMk id="16" creationId="{D009D6D5-DAC2-4A8B-A17A-E206B9012D09}"/>
          </ac:spMkLst>
        </pc:spChg>
      </pc:sldChg>
      <pc:sldChg chg="addSp delSp delDesignElem">
        <pc:chgData name="PATEL, HIREN J Lt Col USAF AETC AFIT/LSS" userId="df573836-b4bc-4d9d-bd92-07e878188ee4" providerId="ADAL" clId="{BD0B03BE-E972-46F4-821A-CC49329AADDE}" dt="2022-10-12T20:04:10.288" v="31"/>
        <pc:sldMkLst>
          <pc:docMk/>
          <pc:sldMk cId="3698111167" sldId="269"/>
        </pc:sldMkLst>
        <pc:spChg chg="add del">
          <ac:chgData name="PATEL, HIREN J Lt Col USAF AETC AFIT/LSS" userId="df573836-b4bc-4d9d-bd92-07e878188ee4" providerId="ADAL" clId="{BD0B03BE-E972-46F4-821A-CC49329AADDE}" dt="2022-10-12T20:04:10.288" v="31"/>
          <ac:spMkLst>
            <pc:docMk/>
            <pc:sldMk cId="3698111167" sldId="269"/>
            <ac:spMk id="18" creationId="{5A59F003-E00A-43F9-91DC-CC54E3B87466}"/>
          </ac:spMkLst>
        </pc:spChg>
        <pc:spChg chg="add del">
          <ac:chgData name="PATEL, HIREN J Lt Col USAF AETC AFIT/LSS" userId="df573836-b4bc-4d9d-bd92-07e878188ee4" providerId="ADAL" clId="{BD0B03BE-E972-46F4-821A-CC49329AADDE}" dt="2022-10-12T20:04:10.288" v="31"/>
          <ac:spMkLst>
            <pc:docMk/>
            <pc:sldMk cId="3698111167" sldId="269"/>
            <ac:spMk id="20" creationId="{D74A4382-E3AD-430A-9A1F-DFA3E0E77A7D}"/>
          </ac:spMkLst>
        </pc:spChg>
        <pc:spChg chg="add del">
          <ac:chgData name="PATEL, HIREN J Lt Col USAF AETC AFIT/LSS" userId="df573836-b4bc-4d9d-bd92-07e878188ee4" providerId="ADAL" clId="{BD0B03BE-E972-46F4-821A-CC49329AADDE}" dt="2022-10-12T20:04:10.288" v="31"/>
          <ac:spMkLst>
            <pc:docMk/>
            <pc:sldMk cId="3698111167" sldId="269"/>
            <ac:spMk id="22" creationId="{79F40191-0F44-4FD1-82CC-ACB507C14BE6}"/>
          </ac:spMkLst>
        </pc:spChg>
      </pc:sldChg>
      <pc:sldChg chg="modSp">
        <pc:chgData name="PATEL, HIREN J Lt Col USAF AETC AFIT/LSS" userId="df573836-b4bc-4d9d-bd92-07e878188ee4" providerId="ADAL" clId="{BD0B03BE-E972-46F4-821A-CC49329AADDE}" dt="2022-10-12T20:04:10.288" v="31"/>
        <pc:sldMkLst>
          <pc:docMk/>
          <pc:sldMk cId="296643780" sldId="270"/>
        </pc:sldMkLst>
        <pc:spChg chg="mod">
          <ac:chgData name="PATEL, HIREN J Lt Col USAF AETC AFIT/LSS" userId="df573836-b4bc-4d9d-bd92-07e878188ee4" providerId="ADAL" clId="{BD0B03BE-E972-46F4-821A-CC49329AADDE}" dt="2022-10-12T20:04:10.288" v="31"/>
          <ac:spMkLst>
            <pc:docMk/>
            <pc:sldMk cId="296643780" sldId="270"/>
            <ac:spMk id="2" creationId="{99A186A7-0C09-A9D3-D8D8-08DEB41CC77E}"/>
          </ac:spMkLst>
        </pc:spChg>
        <pc:spChg chg="mod">
          <ac:chgData name="PATEL, HIREN J Lt Col USAF AETC AFIT/LSS" userId="df573836-b4bc-4d9d-bd92-07e878188ee4" providerId="ADAL" clId="{BD0B03BE-E972-46F4-821A-CC49329AADDE}" dt="2022-10-12T20:04:10.288" v="31"/>
          <ac:spMkLst>
            <pc:docMk/>
            <pc:sldMk cId="296643780" sldId="270"/>
            <ac:spMk id="3" creationId="{F67E0876-7B16-4D29-B481-08DC660AD6F3}"/>
          </ac:spMkLst>
        </pc:spChg>
      </pc:sldChg>
      <pc:sldChg chg="modSp">
        <pc:chgData name="PATEL, HIREN J Lt Col USAF AETC AFIT/LSS" userId="df573836-b4bc-4d9d-bd92-07e878188ee4" providerId="ADAL" clId="{BD0B03BE-E972-46F4-821A-CC49329AADDE}" dt="2022-10-12T20:04:10.288" v="31"/>
        <pc:sldMkLst>
          <pc:docMk/>
          <pc:sldMk cId="3690078056" sldId="271"/>
        </pc:sldMkLst>
        <pc:spChg chg="mod">
          <ac:chgData name="PATEL, HIREN J Lt Col USAF AETC AFIT/LSS" userId="df573836-b4bc-4d9d-bd92-07e878188ee4" providerId="ADAL" clId="{BD0B03BE-E972-46F4-821A-CC49329AADDE}" dt="2022-10-12T20:04:10.288" v="31"/>
          <ac:spMkLst>
            <pc:docMk/>
            <pc:sldMk cId="3690078056" sldId="271"/>
            <ac:spMk id="2" creationId="{5DD16F55-CABB-4CED-EB1B-96EFD6CABAE3}"/>
          </ac:spMkLst>
        </pc:spChg>
      </pc:sldChg>
      <pc:sldChg chg="modSp">
        <pc:chgData name="PATEL, HIREN J Lt Col USAF AETC AFIT/LSS" userId="df573836-b4bc-4d9d-bd92-07e878188ee4" providerId="ADAL" clId="{BD0B03BE-E972-46F4-821A-CC49329AADDE}" dt="2022-10-12T20:04:10.288" v="31"/>
        <pc:sldMkLst>
          <pc:docMk/>
          <pc:sldMk cId="3175017740" sldId="272"/>
        </pc:sldMkLst>
        <pc:spChg chg="mod">
          <ac:chgData name="PATEL, HIREN J Lt Col USAF AETC AFIT/LSS" userId="df573836-b4bc-4d9d-bd92-07e878188ee4" providerId="ADAL" clId="{BD0B03BE-E972-46F4-821A-CC49329AADDE}" dt="2022-10-12T20:04:10.288" v="31"/>
          <ac:spMkLst>
            <pc:docMk/>
            <pc:sldMk cId="3175017740" sldId="272"/>
            <ac:spMk id="2" creationId="{1E2B312D-B234-9B24-240C-58F618907122}"/>
          </ac:spMkLst>
        </pc:spChg>
        <pc:picChg chg="mod">
          <ac:chgData name="PATEL, HIREN J Lt Col USAF AETC AFIT/LSS" userId="df573836-b4bc-4d9d-bd92-07e878188ee4" providerId="ADAL" clId="{BD0B03BE-E972-46F4-821A-CC49329AADDE}" dt="2022-10-12T20:04:10.288" v="31"/>
          <ac:picMkLst>
            <pc:docMk/>
            <pc:sldMk cId="3175017740" sldId="272"/>
            <ac:picMk id="9" creationId="{F49D1F00-7C1E-FC36-5A95-A28F34D180D3}"/>
          </ac:picMkLst>
        </pc:picChg>
      </pc:sldChg>
      <pc:sldChg chg="modSp">
        <pc:chgData name="PATEL, HIREN J Lt Col USAF AETC AFIT/LSS" userId="df573836-b4bc-4d9d-bd92-07e878188ee4" providerId="ADAL" clId="{BD0B03BE-E972-46F4-821A-CC49329AADDE}" dt="2022-10-12T20:04:10.288" v="31"/>
        <pc:sldMkLst>
          <pc:docMk/>
          <pc:sldMk cId="1358343716" sldId="273"/>
        </pc:sldMkLst>
        <pc:spChg chg="mod">
          <ac:chgData name="PATEL, HIREN J Lt Col USAF AETC AFIT/LSS" userId="df573836-b4bc-4d9d-bd92-07e878188ee4" providerId="ADAL" clId="{BD0B03BE-E972-46F4-821A-CC49329AADDE}" dt="2022-10-12T20:04:10.288" v="31"/>
          <ac:spMkLst>
            <pc:docMk/>
            <pc:sldMk cId="1358343716" sldId="273"/>
            <ac:spMk id="2" creationId="{1E2B312D-B234-9B24-240C-58F618907122}"/>
          </ac:spMkLst>
        </pc:spChg>
      </pc:sldChg>
      <pc:sldChg chg="modSp">
        <pc:chgData name="PATEL, HIREN J Lt Col USAF AETC AFIT/LSS" userId="df573836-b4bc-4d9d-bd92-07e878188ee4" providerId="ADAL" clId="{BD0B03BE-E972-46F4-821A-CC49329AADDE}" dt="2022-10-12T20:04:10.288" v="31"/>
        <pc:sldMkLst>
          <pc:docMk/>
          <pc:sldMk cId="3755214214" sldId="274"/>
        </pc:sldMkLst>
        <pc:spChg chg="mod">
          <ac:chgData name="PATEL, HIREN J Lt Col USAF AETC AFIT/LSS" userId="df573836-b4bc-4d9d-bd92-07e878188ee4" providerId="ADAL" clId="{BD0B03BE-E972-46F4-821A-CC49329AADDE}" dt="2022-10-12T20:04:10.288" v="31"/>
          <ac:spMkLst>
            <pc:docMk/>
            <pc:sldMk cId="3755214214" sldId="274"/>
            <ac:spMk id="2" creationId="{49501190-8C62-02E4-19DC-C60760F5298C}"/>
          </ac:spMkLst>
        </pc:spChg>
        <pc:picChg chg="mod">
          <ac:chgData name="PATEL, HIREN J Lt Col USAF AETC AFIT/LSS" userId="df573836-b4bc-4d9d-bd92-07e878188ee4" providerId="ADAL" clId="{BD0B03BE-E972-46F4-821A-CC49329AADDE}" dt="2022-10-12T20:04:10.288" v="31"/>
          <ac:picMkLst>
            <pc:docMk/>
            <pc:sldMk cId="3755214214" sldId="274"/>
            <ac:picMk id="9" creationId="{ACA612C1-5DF9-BD52-AD10-6ED4E310055F}"/>
          </ac:picMkLst>
        </pc:picChg>
      </pc:sldChg>
      <pc:sldChg chg="modSp">
        <pc:chgData name="PATEL, HIREN J Lt Col USAF AETC AFIT/LSS" userId="df573836-b4bc-4d9d-bd92-07e878188ee4" providerId="ADAL" clId="{BD0B03BE-E972-46F4-821A-CC49329AADDE}" dt="2022-10-12T20:04:10.288" v="31"/>
        <pc:sldMkLst>
          <pc:docMk/>
          <pc:sldMk cId="171756822" sldId="276"/>
        </pc:sldMkLst>
        <pc:spChg chg="mod">
          <ac:chgData name="PATEL, HIREN J Lt Col USAF AETC AFIT/LSS" userId="df573836-b4bc-4d9d-bd92-07e878188ee4" providerId="ADAL" clId="{BD0B03BE-E972-46F4-821A-CC49329AADDE}" dt="2022-10-12T20:04:10.288" v="31"/>
          <ac:spMkLst>
            <pc:docMk/>
            <pc:sldMk cId="171756822" sldId="276"/>
            <ac:spMk id="2" creationId="{1BE0E40E-071C-9273-A09E-250F9BABFCC2}"/>
          </ac:spMkLst>
        </pc:spChg>
      </pc:sldChg>
      <pc:sldChg chg="modSp">
        <pc:chgData name="PATEL, HIREN J Lt Col USAF AETC AFIT/LSS" userId="df573836-b4bc-4d9d-bd92-07e878188ee4" providerId="ADAL" clId="{BD0B03BE-E972-46F4-821A-CC49329AADDE}" dt="2022-10-12T20:04:10.288" v="31"/>
        <pc:sldMkLst>
          <pc:docMk/>
          <pc:sldMk cId="1675642855" sldId="277"/>
        </pc:sldMkLst>
        <pc:spChg chg="mod">
          <ac:chgData name="PATEL, HIREN J Lt Col USAF AETC AFIT/LSS" userId="df573836-b4bc-4d9d-bd92-07e878188ee4" providerId="ADAL" clId="{BD0B03BE-E972-46F4-821A-CC49329AADDE}" dt="2022-10-12T20:04:10.288" v="31"/>
          <ac:spMkLst>
            <pc:docMk/>
            <pc:sldMk cId="1675642855" sldId="277"/>
            <ac:spMk id="2" creationId="{F6ED05EF-61E3-A3FA-CD74-AA4B5D082A86}"/>
          </ac:spMkLst>
        </pc:spChg>
      </pc:sldChg>
      <pc:sldChg chg="modSp">
        <pc:chgData name="PATEL, HIREN J Lt Col USAF AETC AFIT/LSS" userId="df573836-b4bc-4d9d-bd92-07e878188ee4" providerId="ADAL" clId="{BD0B03BE-E972-46F4-821A-CC49329AADDE}" dt="2022-10-12T20:04:10.288" v="31"/>
        <pc:sldMkLst>
          <pc:docMk/>
          <pc:sldMk cId="3405060047" sldId="278"/>
        </pc:sldMkLst>
        <pc:spChg chg="mod">
          <ac:chgData name="PATEL, HIREN J Lt Col USAF AETC AFIT/LSS" userId="df573836-b4bc-4d9d-bd92-07e878188ee4" providerId="ADAL" clId="{BD0B03BE-E972-46F4-821A-CC49329AADDE}" dt="2022-10-12T20:04:10.288" v="31"/>
          <ac:spMkLst>
            <pc:docMk/>
            <pc:sldMk cId="3405060047" sldId="278"/>
            <ac:spMk id="2" creationId="{3FD099E4-9687-3A7B-C9E7-E2CE01A93C3A}"/>
          </ac:spMkLst>
        </pc:spChg>
        <pc:spChg chg="mod">
          <ac:chgData name="PATEL, HIREN J Lt Col USAF AETC AFIT/LSS" userId="df573836-b4bc-4d9d-bd92-07e878188ee4" providerId="ADAL" clId="{BD0B03BE-E972-46F4-821A-CC49329AADDE}" dt="2022-10-12T20:04:10.288" v="31"/>
          <ac:spMkLst>
            <pc:docMk/>
            <pc:sldMk cId="3405060047" sldId="278"/>
            <ac:spMk id="3" creationId="{66157A87-0630-32A9-86DF-5609146609DE}"/>
          </ac:spMkLst>
        </pc:spChg>
      </pc:sldChg>
      <pc:sldChg chg="modSp">
        <pc:chgData name="PATEL, HIREN J Lt Col USAF AETC AFIT/LSS" userId="df573836-b4bc-4d9d-bd92-07e878188ee4" providerId="ADAL" clId="{BD0B03BE-E972-46F4-821A-CC49329AADDE}" dt="2022-10-12T20:04:10.288" v="31"/>
        <pc:sldMkLst>
          <pc:docMk/>
          <pc:sldMk cId="3226492841" sldId="279"/>
        </pc:sldMkLst>
        <pc:spChg chg="mod">
          <ac:chgData name="PATEL, HIREN J Lt Col USAF AETC AFIT/LSS" userId="df573836-b4bc-4d9d-bd92-07e878188ee4" providerId="ADAL" clId="{BD0B03BE-E972-46F4-821A-CC49329AADDE}" dt="2022-10-12T20:04:10.288" v="31"/>
          <ac:spMkLst>
            <pc:docMk/>
            <pc:sldMk cId="3226492841" sldId="279"/>
            <ac:spMk id="2" creationId="{B7377A5A-BFD7-F49E-8BB3-CDF9C3741EB3}"/>
          </ac:spMkLst>
        </pc:spChg>
        <pc:picChg chg="mod">
          <ac:chgData name="PATEL, HIREN J Lt Col USAF AETC AFIT/LSS" userId="df573836-b4bc-4d9d-bd92-07e878188ee4" providerId="ADAL" clId="{BD0B03BE-E972-46F4-821A-CC49329AADDE}" dt="2022-10-12T20:04:10.288" v="31"/>
          <ac:picMkLst>
            <pc:docMk/>
            <pc:sldMk cId="3226492841" sldId="279"/>
            <ac:picMk id="9" creationId="{565D55D8-962F-E98B-0450-034319BC10DD}"/>
          </ac:picMkLst>
        </pc:picChg>
      </pc:sldChg>
      <pc:sldChg chg="modSp">
        <pc:chgData name="PATEL, HIREN J Lt Col USAF AETC AFIT/LSS" userId="df573836-b4bc-4d9d-bd92-07e878188ee4" providerId="ADAL" clId="{BD0B03BE-E972-46F4-821A-CC49329AADDE}" dt="2022-10-12T20:04:10.288" v="31"/>
        <pc:sldMkLst>
          <pc:docMk/>
          <pc:sldMk cId="4273678204" sldId="280"/>
        </pc:sldMkLst>
        <pc:spChg chg="mod">
          <ac:chgData name="PATEL, HIREN J Lt Col USAF AETC AFIT/LSS" userId="df573836-b4bc-4d9d-bd92-07e878188ee4" providerId="ADAL" clId="{BD0B03BE-E972-46F4-821A-CC49329AADDE}" dt="2022-10-12T20:04:10.288" v="31"/>
          <ac:spMkLst>
            <pc:docMk/>
            <pc:sldMk cId="4273678204" sldId="280"/>
            <ac:spMk id="2" creationId="{B7377A5A-BFD7-F49E-8BB3-CDF9C3741EB3}"/>
          </ac:spMkLst>
        </pc:spChg>
        <pc:picChg chg="mod">
          <ac:chgData name="PATEL, HIREN J Lt Col USAF AETC AFIT/LSS" userId="df573836-b4bc-4d9d-bd92-07e878188ee4" providerId="ADAL" clId="{BD0B03BE-E972-46F4-821A-CC49329AADDE}" dt="2022-10-12T20:04:10.288" v="31"/>
          <ac:picMkLst>
            <pc:docMk/>
            <pc:sldMk cId="4273678204" sldId="280"/>
            <ac:picMk id="10" creationId="{D24FF8F0-BED2-715E-9C3E-255852425224}"/>
          </ac:picMkLst>
        </pc:picChg>
      </pc:sldChg>
      <pc:sldChg chg="modSp">
        <pc:chgData name="PATEL, HIREN J Lt Col USAF AETC AFIT/LSS" userId="df573836-b4bc-4d9d-bd92-07e878188ee4" providerId="ADAL" clId="{BD0B03BE-E972-46F4-821A-CC49329AADDE}" dt="2022-10-12T20:04:10.288" v="31"/>
        <pc:sldMkLst>
          <pc:docMk/>
          <pc:sldMk cId="3032188047" sldId="281"/>
        </pc:sldMkLst>
        <pc:spChg chg="mod">
          <ac:chgData name="PATEL, HIREN J Lt Col USAF AETC AFIT/LSS" userId="df573836-b4bc-4d9d-bd92-07e878188ee4" providerId="ADAL" clId="{BD0B03BE-E972-46F4-821A-CC49329AADDE}" dt="2022-10-12T20:04:10.288" v="31"/>
          <ac:spMkLst>
            <pc:docMk/>
            <pc:sldMk cId="3032188047" sldId="281"/>
            <ac:spMk id="2" creationId="{44BC9C70-BC3F-30EC-2728-14BFDFEFDFDD}"/>
          </ac:spMkLst>
        </pc:spChg>
        <pc:picChg chg="mod">
          <ac:chgData name="PATEL, HIREN J Lt Col USAF AETC AFIT/LSS" userId="df573836-b4bc-4d9d-bd92-07e878188ee4" providerId="ADAL" clId="{BD0B03BE-E972-46F4-821A-CC49329AADDE}" dt="2022-10-12T20:04:10.288" v="31"/>
          <ac:picMkLst>
            <pc:docMk/>
            <pc:sldMk cId="3032188047" sldId="281"/>
            <ac:picMk id="4" creationId="{767B5BB2-74B1-A47F-2355-47D1104E5B43}"/>
          </ac:picMkLst>
        </pc:picChg>
      </pc:sldChg>
      <pc:sldChg chg="modSp">
        <pc:chgData name="PATEL, HIREN J Lt Col USAF AETC AFIT/LSS" userId="df573836-b4bc-4d9d-bd92-07e878188ee4" providerId="ADAL" clId="{BD0B03BE-E972-46F4-821A-CC49329AADDE}" dt="2022-10-12T20:04:10.288" v="31"/>
        <pc:sldMkLst>
          <pc:docMk/>
          <pc:sldMk cId="3838688404" sldId="282"/>
        </pc:sldMkLst>
        <pc:spChg chg="mod">
          <ac:chgData name="PATEL, HIREN J Lt Col USAF AETC AFIT/LSS" userId="df573836-b4bc-4d9d-bd92-07e878188ee4" providerId="ADAL" clId="{BD0B03BE-E972-46F4-821A-CC49329AADDE}" dt="2022-10-12T20:04:10.288" v="31"/>
          <ac:spMkLst>
            <pc:docMk/>
            <pc:sldMk cId="3838688404" sldId="282"/>
            <ac:spMk id="2" creationId="{0ADE4369-D9C8-7CFB-BC21-ED6092E1DF33}"/>
          </ac:spMkLst>
        </pc:spChg>
        <pc:picChg chg="mod">
          <ac:chgData name="PATEL, HIREN J Lt Col USAF AETC AFIT/LSS" userId="df573836-b4bc-4d9d-bd92-07e878188ee4" providerId="ADAL" clId="{BD0B03BE-E972-46F4-821A-CC49329AADDE}" dt="2022-10-12T20:04:10.288" v="31"/>
          <ac:picMkLst>
            <pc:docMk/>
            <pc:sldMk cId="3838688404" sldId="282"/>
            <ac:picMk id="5" creationId="{355ED1EA-BB49-90F0-95DC-DE026537F657}"/>
          </ac:picMkLst>
        </pc:picChg>
      </pc:sldChg>
      <pc:sldChg chg="modSp">
        <pc:chgData name="PATEL, HIREN J Lt Col USAF AETC AFIT/LSS" userId="df573836-b4bc-4d9d-bd92-07e878188ee4" providerId="ADAL" clId="{BD0B03BE-E972-46F4-821A-CC49329AADDE}" dt="2022-10-12T20:04:10.288" v="31"/>
        <pc:sldMkLst>
          <pc:docMk/>
          <pc:sldMk cId="1357870926" sldId="283"/>
        </pc:sldMkLst>
        <pc:spChg chg="mod">
          <ac:chgData name="PATEL, HIREN J Lt Col USAF AETC AFIT/LSS" userId="df573836-b4bc-4d9d-bd92-07e878188ee4" providerId="ADAL" clId="{BD0B03BE-E972-46F4-821A-CC49329AADDE}" dt="2022-10-12T20:04:10.288" v="31"/>
          <ac:spMkLst>
            <pc:docMk/>
            <pc:sldMk cId="1357870926" sldId="283"/>
            <ac:spMk id="2" creationId="{3FD099E4-9687-3A7B-C9E7-E2CE01A93C3A}"/>
          </ac:spMkLst>
        </pc:spChg>
        <pc:spChg chg="mod">
          <ac:chgData name="PATEL, HIREN J Lt Col USAF AETC AFIT/LSS" userId="df573836-b4bc-4d9d-bd92-07e878188ee4" providerId="ADAL" clId="{BD0B03BE-E972-46F4-821A-CC49329AADDE}" dt="2022-10-12T20:04:10.288" v="31"/>
          <ac:spMkLst>
            <pc:docMk/>
            <pc:sldMk cId="1357870926" sldId="283"/>
            <ac:spMk id="3" creationId="{66157A87-0630-32A9-86DF-5609146609DE}"/>
          </ac:spMkLst>
        </pc:spChg>
      </pc:sldChg>
      <pc:sldChg chg="modSp">
        <pc:chgData name="PATEL, HIREN J Lt Col USAF AETC AFIT/LSS" userId="df573836-b4bc-4d9d-bd92-07e878188ee4" providerId="ADAL" clId="{BD0B03BE-E972-46F4-821A-CC49329AADDE}" dt="2022-10-12T20:04:10.288" v="31"/>
        <pc:sldMkLst>
          <pc:docMk/>
          <pc:sldMk cId="1616925117" sldId="284"/>
        </pc:sldMkLst>
        <pc:spChg chg="mod">
          <ac:chgData name="PATEL, HIREN J Lt Col USAF AETC AFIT/LSS" userId="df573836-b4bc-4d9d-bd92-07e878188ee4" providerId="ADAL" clId="{BD0B03BE-E972-46F4-821A-CC49329AADDE}" dt="2022-10-12T20:04:10.288" v="31"/>
          <ac:spMkLst>
            <pc:docMk/>
            <pc:sldMk cId="1616925117" sldId="284"/>
            <ac:spMk id="2" creationId="{3FD099E4-9687-3A7B-C9E7-E2CE01A93C3A}"/>
          </ac:spMkLst>
        </pc:spChg>
        <pc:spChg chg="mod">
          <ac:chgData name="PATEL, HIREN J Lt Col USAF AETC AFIT/LSS" userId="df573836-b4bc-4d9d-bd92-07e878188ee4" providerId="ADAL" clId="{BD0B03BE-E972-46F4-821A-CC49329AADDE}" dt="2022-10-12T20:04:10.288" v="31"/>
          <ac:spMkLst>
            <pc:docMk/>
            <pc:sldMk cId="1616925117" sldId="284"/>
            <ac:spMk id="3" creationId="{66157A87-0630-32A9-86DF-5609146609DE}"/>
          </ac:spMkLst>
        </pc:spChg>
      </pc:sldChg>
      <pc:sldChg chg="modSp">
        <pc:chgData name="PATEL, HIREN J Lt Col USAF AETC AFIT/LSS" userId="df573836-b4bc-4d9d-bd92-07e878188ee4" providerId="ADAL" clId="{BD0B03BE-E972-46F4-821A-CC49329AADDE}" dt="2022-10-12T20:04:10.288" v="31"/>
        <pc:sldMkLst>
          <pc:docMk/>
          <pc:sldMk cId="3766889014" sldId="285"/>
        </pc:sldMkLst>
        <pc:spChg chg="mod">
          <ac:chgData name="PATEL, HIREN J Lt Col USAF AETC AFIT/LSS" userId="df573836-b4bc-4d9d-bd92-07e878188ee4" providerId="ADAL" clId="{BD0B03BE-E972-46F4-821A-CC49329AADDE}" dt="2022-10-12T20:04:10.288" v="31"/>
          <ac:spMkLst>
            <pc:docMk/>
            <pc:sldMk cId="3766889014" sldId="285"/>
            <ac:spMk id="2" creationId="{3FD099E4-9687-3A7B-C9E7-E2CE01A93C3A}"/>
          </ac:spMkLst>
        </pc:spChg>
        <pc:spChg chg="mod">
          <ac:chgData name="PATEL, HIREN J Lt Col USAF AETC AFIT/LSS" userId="df573836-b4bc-4d9d-bd92-07e878188ee4" providerId="ADAL" clId="{BD0B03BE-E972-46F4-821A-CC49329AADDE}" dt="2022-10-12T20:04:10.288" v="31"/>
          <ac:spMkLst>
            <pc:docMk/>
            <pc:sldMk cId="3766889014" sldId="285"/>
            <ac:spMk id="3" creationId="{66157A87-0630-32A9-86DF-5609146609DE}"/>
          </ac:spMkLst>
        </pc:spChg>
      </pc:sldChg>
      <pc:sldChg chg="modSp">
        <pc:chgData name="PATEL, HIREN J Lt Col USAF AETC AFIT/LSS" userId="df573836-b4bc-4d9d-bd92-07e878188ee4" providerId="ADAL" clId="{BD0B03BE-E972-46F4-821A-CC49329AADDE}" dt="2022-10-12T20:04:10.288" v="31"/>
        <pc:sldMkLst>
          <pc:docMk/>
          <pc:sldMk cId="2020767892" sldId="286"/>
        </pc:sldMkLst>
        <pc:spChg chg="mod">
          <ac:chgData name="PATEL, HIREN J Lt Col USAF AETC AFIT/LSS" userId="df573836-b4bc-4d9d-bd92-07e878188ee4" providerId="ADAL" clId="{BD0B03BE-E972-46F4-821A-CC49329AADDE}" dt="2022-10-12T20:04:10.288" v="31"/>
          <ac:spMkLst>
            <pc:docMk/>
            <pc:sldMk cId="2020767892" sldId="286"/>
            <ac:spMk id="2" creationId="{3FD099E4-9687-3A7B-C9E7-E2CE01A93C3A}"/>
          </ac:spMkLst>
        </pc:spChg>
        <pc:spChg chg="mod">
          <ac:chgData name="PATEL, HIREN J Lt Col USAF AETC AFIT/LSS" userId="df573836-b4bc-4d9d-bd92-07e878188ee4" providerId="ADAL" clId="{BD0B03BE-E972-46F4-821A-CC49329AADDE}" dt="2022-10-12T20:04:10.288" v="31"/>
          <ac:spMkLst>
            <pc:docMk/>
            <pc:sldMk cId="2020767892" sldId="286"/>
            <ac:spMk id="3" creationId="{66157A87-0630-32A9-86DF-5609146609DE}"/>
          </ac:spMkLst>
        </pc:spChg>
      </pc:sldChg>
      <pc:sldChg chg="modSp">
        <pc:chgData name="PATEL, HIREN J Lt Col USAF AETC AFIT/LSS" userId="df573836-b4bc-4d9d-bd92-07e878188ee4" providerId="ADAL" clId="{BD0B03BE-E972-46F4-821A-CC49329AADDE}" dt="2022-10-12T20:04:10.288" v="31"/>
        <pc:sldMkLst>
          <pc:docMk/>
          <pc:sldMk cId="3145359881" sldId="287"/>
        </pc:sldMkLst>
        <pc:spChg chg="mod">
          <ac:chgData name="PATEL, HIREN J Lt Col USAF AETC AFIT/LSS" userId="df573836-b4bc-4d9d-bd92-07e878188ee4" providerId="ADAL" clId="{BD0B03BE-E972-46F4-821A-CC49329AADDE}" dt="2022-10-12T20:04:10.288" v="31"/>
          <ac:spMkLst>
            <pc:docMk/>
            <pc:sldMk cId="3145359881" sldId="287"/>
            <ac:spMk id="2" creationId="{3FD099E4-9687-3A7B-C9E7-E2CE01A93C3A}"/>
          </ac:spMkLst>
        </pc:spChg>
        <pc:spChg chg="mod">
          <ac:chgData name="PATEL, HIREN J Lt Col USAF AETC AFIT/LSS" userId="df573836-b4bc-4d9d-bd92-07e878188ee4" providerId="ADAL" clId="{BD0B03BE-E972-46F4-821A-CC49329AADDE}" dt="2022-10-12T20:04:10.288" v="31"/>
          <ac:spMkLst>
            <pc:docMk/>
            <pc:sldMk cId="3145359881" sldId="287"/>
            <ac:spMk id="3" creationId="{66157A87-0630-32A9-86DF-5609146609DE}"/>
          </ac:spMkLst>
        </pc:spChg>
      </pc:sldChg>
      <pc:sldChg chg="modSp">
        <pc:chgData name="PATEL, HIREN J Lt Col USAF AETC AFIT/LSS" userId="df573836-b4bc-4d9d-bd92-07e878188ee4" providerId="ADAL" clId="{BD0B03BE-E972-46F4-821A-CC49329AADDE}" dt="2022-10-12T20:04:10.288" v="31"/>
        <pc:sldMkLst>
          <pc:docMk/>
          <pc:sldMk cId="3426995780" sldId="288"/>
        </pc:sldMkLst>
        <pc:spChg chg="mod">
          <ac:chgData name="PATEL, HIREN J Lt Col USAF AETC AFIT/LSS" userId="df573836-b4bc-4d9d-bd92-07e878188ee4" providerId="ADAL" clId="{BD0B03BE-E972-46F4-821A-CC49329AADDE}" dt="2022-10-12T20:04:10.288" v="31"/>
          <ac:spMkLst>
            <pc:docMk/>
            <pc:sldMk cId="3426995780" sldId="288"/>
            <ac:spMk id="2" creationId="{606DA89A-10A0-08FB-2447-4701500829D8}"/>
          </ac:spMkLst>
        </pc:spChg>
        <pc:spChg chg="mod">
          <ac:chgData name="PATEL, HIREN J Lt Col USAF AETC AFIT/LSS" userId="df573836-b4bc-4d9d-bd92-07e878188ee4" providerId="ADAL" clId="{BD0B03BE-E972-46F4-821A-CC49329AADDE}" dt="2022-10-12T20:04:10.288" v="31"/>
          <ac:spMkLst>
            <pc:docMk/>
            <pc:sldMk cId="3426995780" sldId="288"/>
            <ac:spMk id="3" creationId="{F73F640F-92AC-4980-18D3-8C782349BA2F}"/>
          </ac:spMkLst>
        </pc:spChg>
      </pc:sldChg>
      <pc:sldChg chg="modSp">
        <pc:chgData name="PATEL, HIREN J Lt Col USAF AETC AFIT/LSS" userId="df573836-b4bc-4d9d-bd92-07e878188ee4" providerId="ADAL" clId="{BD0B03BE-E972-46F4-821A-CC49329AADDE}" dt="2022-10-12T20:04:10.288" v="31"/>
        <pc:sldMkLst>
          <pc:docMk/>
          <pc:sldMk cId="1619531601" sldId="289"/>
        </pc:sldMkLst>
        <pc:spChg chg="mod">
          <ac:chgData name="PATEL, HIREN J Lt Col USAF AETC AFIT/LSS" userId="df573836-b4bc-4d9d-bd92-07e878188ee4" providerId="ADAL" clId="{BD0B03BE-E972-46F4-821A-CC49329AADDE}" dt="2022-10-12T20:04:10.288" v="31"/>
          <ac:spMkLst>
            <pc:docMk/>
            <pc:sldMk cId="1619531601" sldId="289"/>
            <ac:spMk id="2" creationId="{3097ECD1-32CC-E1E4-9A27-1C16802BB2BE}"/>
          </ac:spMkLst>
        </pc:spChg>
      </pc:sldChg>
      <pc:sldChg chg="modSp">
        <pc:chgData name="PATEL, HIREN J Lt Col USAF AETC AFIT/LSS" userId="df573836-b4bc-4d9d-bd92-07e878188ee4" providerId="ADAL" clId="{BD0B03BE-E972-46F4-821A-CC49329AADDE}" dt="2022-10-12T20:04:10.288" v="31"/>
        <pc:sldMkLst>
          <pc:docMk/>
          <pc:sldMk cId="432943635" sldId="290"/>
        </pc:sldMkLst>
        <pc:spChg chg="mod">
          <ac:chgData name="PATEL, HIREN J Lt Col USAF AETC AFIT/LSS" userId="df573836-b4bc-4d9d-bd92-07e878188ee4" providerId="ADAL" clId="{BD0B03BE-E972-46F4-821A-CC49329AADDE}" dt="2022-10-12T20:04:10.288" v="31"/>
          <ac:spMkLst>
            <pc:docMk/>
            <pc:sldMk cId="432943635" sldId="290"/>
            <ac:spMk id="2" creationId="{95140B50-FD86-0948-3451-E3BC790AD85F}"/>
          </ac:spMkLst>
        </pc:spChg>
        <pc:spChg chg="mod">
          <ac:chgData name="PATEL, HIREN J Lt Col USAF AETC AFIT/LSS" userId="df573836-b4bc-4d9d-bd92-07e878188ee4" providerId="ADAL" clId="{BD0B03BE-E972-46F4-821A-CC49329AADDE}" dt="2022-10-12T20:04:10.288" v="31"/>
          <ac:spMkLst>
            <pc:docMk/>
            <pc:sldMk cId="432943635" sldId="290"/>
            <ac:spMk id="3" creationId="{828E3843-5D65-CABB-E1A8-C5181F302873}"/>
          </ac:spMkLst>
        </pc:spChg>
      </pc:sldChg>
      <pc:sldChg chg="addSp delSp modSp mod setBg delDesignElem">
        <pc:chgData name="PATEL, HIREN J Lt Col USAF AETC AFIT/LSS" userId="df573836-b4bc-4d9d-bd92-07e878188ee4" providerId="ADAL" clId="{BD0B03BE-E972-46F4-821A-CC49329AADDE}" dt="2022-10-12T20:05:17.856" v="40" actId="1076"/>
        <pc:sldMkLst>
          <pc:docMk/>
          <pc:sldMk cId="2871057693" sldId="291"/>
        </pc:sldMkLst>
        <pc:spChg chg="mod">
          <ac:chgData name="PATEL, HIREN J Lt Col USAF AETC AFIT/LSS" userId="df573836-b4bc-4d9d-bd92-07e878188ee4" providerId="ADAL" clId="{BD0B03BE-E972-46F4-821A-CC49329AADDE}" dt="2022-10-12T20:04:11.116" v="32" actId="26606"/>
          <ac:spMkLst>
            <pc:docMk/>
            <pc:sldMk cId="2871057693" sldId="291"/>
            <ac:spMk id="2" creationId="{99A186A7-0C09-A9D3-D8D8-08DEB41CC77E}"/>
          </ac:spMkLst>
        </pc:spChg>
        <pc:spChg chg="add del">
          <ac:chgData name="PATEL, HIREN J Lt Col USAF AETC AFIT/LSS" userId="df573836-b4bc-4d9d-bd92-07e878188ee4" providerId="ADAL" clId="{BD0B03BE-E972-46F4-821A-CC49329AADDE}" dt="2022-10-12T20:01:09.653" v="3" actId="26606"/>
          <ac:spMkLst>
            <pc:docMk/>
            <pc:sldMk cId="2871057693" sldId="291"/>
            <ac:spMk id="27" creationId="{A4AC5506-6312-4701-8D3C-40187889A947}"/>
          </ac:spMkLst>
        </pc:spChg>
        <pc:spChg chg="add del">
          <ac:chgData name="PATEL, HIREN J Lt Col USAF AETC AFIT/LSS" userId="df573836-b4bc-4d9d-bd92-07e878188ee4" providerId="ADAL" clId="{BD0B03BE-E972-46F4-821A-CC49329AADDE}" dt="2022-10-12T20:01:58.342" v="13" actId="26606"/>
          <ac:spMkLst>
            <pc:docMk/>
            <pc:sldMk cId="2871057693" sldId="291"/>
            <ac:spMk id="28" creationId="{823AC064-BC96-4F32-8AE1-B2FD38754823}"/>
          </ac:spMkLst>
        </pc:spChg>
        <pc:spChg chg="add del">
          <ac:chgData name="PATEL, HIREN J Lt Col USAF AETC AFIT/LSS" userId="df573836-b4bc-4d9d-bd92-07e878188ee4" providerId="ADAL" clId="{BD0B03BE-E972-46F4-821A-CC49329AADDE}" dt="2022-10-12T20:04:06.629" v="29" actId="26606"/>
          <ac:spMkLst>
            <pc:docMk/>
            <pc:sldMk cId="2871057693" sldId="291"/>
            <ac:spMk id="32" creationId="{99ED5833-B85B-4103-8A3B-CAB0308E6C15}"/>
          </ac:spMkLst>
        </pc:spChg>
        <pc:spChg chg="add del">
          <ac:chgData name="PATEL, HIREN J Lt Col USAF AETC AFIT/LSS" userId="df573836-b4bc-4d9d-bd92-07e878188ee4" providerId="ADAL" clId="{BD0B03BE-E972-46F4-821A-CC49329AADDE}" dt="2022-10-12T20:02:06.881" v="15" actId="26606"/>
          <ac:spMkLst>
            <pc:docMk/>
            <pc:sldMk cId="2871057693" sldId="291"/>
            <ac:spMk id="33" creationId="{022BDE4A-8A20-4A69-9C5A-581C82036A4D}"/>
          </ac:spMkLst>
        </pc:spChg>
        <pc:spChg chg="add del">
          <ac:chgData name="PATEL, HIREN J Lt Col USAF AETC AFIT/LSS" userId="df573836-b4bc-4d9d-bd92-07e878188ee4" providerId="ADAL" clId="{BD0B03BE-E972-46F4-821A-CC49329AADDE}" dt="2022-10-12T20:02:25.713" v="17" actId="26606"/>
          <ac:spMkLst>
            <pc:docMk/>
            <pc:sldMk cId="2871057693" sldId="291"/>
            <ac:spMk id="35" creationId="{99ED5833-B85B-4103-8A3B-CAB0308E6C15}"/>
          </ac:spMkLst>
        </pc:spChg>
        <pc:spChg chg="add del">
          <ac:chgData name="PATEL, HIREN J Lt Col USAF AETC AFIT/LSS" userId="df573836-b4bc-4d9d-bd92-07e878188ee4" providerId="ADAL" clId="{BD0B03BE-E972-46F4-821A-CC49329AADDE}" dt="2022-10-12T20:04:11.116" v="32" actId="26606"/>
          <ac:spMkLst>
            <pc:docMk/>
            <pc:sldMk cId="2871057693" sldId="291"/>
            <ac:spMk id="37" creationId="{FB5B0058-AF13-4859-B429-4EDDE2A26F7F}"/>
          </ac:spMkLst>
        </pc:spChg>
        <pc:spChg chg="add del">
          <ac:chgData name="PATEL, HIREN J Lt Col USAF AETC AFIT/LSS" userId="df573836-b4bc-4d9d-bd92-07e878188ee4" providerId="ADAL" clId="{BD0B03BE-E972-46F4-821A-CC49329AADDE}" dt="2022-10-12T20:04:11.116" v="32" actId="26606"/>
          <ac:spMkLst>
            <pc:docMk/>
            <pc:sldMk cId="2871057693" sldId="291"/>
            <ac:spMk id="38" creationId="{0277405F-0B4F-4418-B773-1B38814125B6}"/>
          </ac:spMkLst>
        </pc:spChg>
        <pc:grpChg chg="add del mod">
          <ac:chgData name="PATEL, HIREN J Lt Col USAF AETC AFIT/LSS" userId="df573836-b4bc-4d9d-bd92-07e878188ee4" providerId="ADAL" clId="{BD0B03BE-E972-46F4-821A-CC49329AADDE}" dt="2022-10-12T20:05:17.856" v="40" actId="1076"/>
          <ac:grpSpMkLst>
            <pc:docMk/>
            <pc:sldMk cId="2871057693" sldId="291"/>
            <ac:grpSpMk id="10" creationId="{FEEBBF5A-EDC6-9CA4-4646-736A00AD3848}"/>
          </ac:grpSpMkLst>
        </pc:grpChg>
        <pc:grpChg chg="add del">
          <ac:chgData name="PATEL, HIREN J Lt Col USAF AETC AFIT/LSS" userId="df573836-b4bc-4d9d-bd92-07e878188ee4" providerId="ADAL" clId="{BD0B03BE-E972-46F4-821A-CC49329AADDE}" dt="2022-10-12T20:04:15.439" v="35" actId="21"/>
          <ac:grpSpMkLst>
            <pc:docMk/>
            <pc:sldMk cId="2871057693" sldId="291"/>
            <ac:grpSpMk id="11" creationId="{AB07CCFB-D1F2-83F4-40C6-0A1E71BA9B4A}"/>
          </ac:grpSpMkLst>
        </pc:grpChg>
        <pc:picChg chg="add del mod">
          <ac:chgData name="PATEL, HIREN J Lt Col USAF AETC AFIT/LSS" userId="df573836-b4bc-4d9d-bd92-07e878188ee4" providerId="ADAL" clId="{BD0B03BE-E972-46F4-821A-CC49329AADDE}" dt="2022-10-12T20:01:11.039" v="4" actId="22"/>
          <ac:picMkLst>
            <pc:docMk/>
            <pc:sldMk cId="2871057693" sldId="291"/>
            <ac:picMk id="7" creationId="{A65FDB3A-C8B8-6878-624B-1FDAC9933E66}"/>
          </ac:picMkLst>
        </pc:picChg>
        <pc:picChg chg="add del mod ord">
          <ac:chgData name="PATEL, HIREN J Lt Col USAF AETC AFIT/LSS" userId="df573836-b4bc-4d9d-bd92-07e878188ee4" providerId="ADAL" clId="{BD0B03BE-E972-46F4-821A-CC49329AADDE}" dt="2022-10-12T20:04:19.104" v="37"/>
          <ac:picMkLst>
            <pc:docMk/>
            <pc:sldMk cId="2871057693" sldId="291"/>
            <ac:picMk id="9" creationId="{0D74AD0B-1D3D-8706-248A-28C63D2E4B3B}"/>
          </ac:picMkLst>
        </pc:picChg>
        <pc:picChg chg="add del mod">
          <ac:chgData name="PATEL, HIREN J Lt Col USAF AETC AFIT/LSS" userId="df573836-b4bc-4d9d-bd92-07e878188ee4" providerId="ADAL" clId="{BD0B03BE-E972-46F4-821A-CC49329AADDE}" dt="2022-10-12T20:04:14.570" v="34"/>
          <ac:picMkLst>
            <pc:docMk/>
            <pc:sldMk cId="2871057693" sldId="291"/>
            <ac:picMk id="12" creationId="{05EE3F6F-EB7D-4A12-DDE0-52D5725FF497}"/>
          </ac:picMkLst>
        </pc:picChg>
        <pc:cxnChg chg="add del">
          <ac:chgData name="PATEL, HIREN J Lt Col USAF AETC AFIT/LSS" userId="df573836-b4bc-4d9d-bd92-07e878188ee4" providerId="ADAL" clId="{BD0B03BE-E972-46F4-821A-CC49329AADDE}" dt="2022-10-12T20:01:58.342" v="13" actId="26606"/>
          <ac:cxnSpMkLst>
            <pc:docMk/>
            <pc:sldMk cId="2871057693" sldId="291"/>
            <ac:cxnSpMk id="29" creationId="{7E7C77BC-7138-40B1-A15B-20F57A494629}"/>
          </ac:cxnSpMkLst>
        </pc:cxnChg>
        <pc:cxnChg chg="add del">
          <ac:chgData name="PATEL, HIREN J Lt Col USAF AETC AFIT/LSS" userId="df573836-b4bc-4d9d-bd92-07e878188ee4" providerId="ADAL" clId="{BD0B03BE-E972-46F4-821A-CC49329AADDE}" dt="2022-10-12T20:01:58.342" v="13" actId="26606"/>
          <ac:cxnSpMkLst>
            <pc:docMk/>
            <pc:sldMk cId="2871057693" sldId="291"/>
            <ac:cxnSpMk id="31" creationId="{DB146403-F3D6-484B-B2ED-97F9565D0370}"/>
          </ac:cxnSpMkLst>
        </pc:cxnChg>
      </pc:sldChg>
    </pc:docChg>
  </pc:docChgLst>
  <pc:docChgLst>
    <pc:chgData name="PATEL, HIREN J Lt Col USAF AETC AFIT/LSS" userId="df573836-b4bc-4d9d-bd92-07e878188ee4" providerId="ADAL" clId="{B6FAF77C-9340-4E88-9842-759C543350E9}"/>
    <pc:docChg chg="undo custSel addSld modSld sldOrd">
      <pc:chgData name="PATEL, HIREN J Lt Col USAF AETC AFIT/LSS" userId="df573836-b4bc-4d9d-bd92-07e878188ee4" providerId="ADAL" clId="{B6FAF77C-9340-4E88-9842-759C543350E9}" dt="2022-09-16T15:15:46.516" v="1994" actId="1035"/>
      <pc:docMkLst>
        <pc:docMk/>
      </pc:docMkLst>
      <pc:sldChg chg="addSp delSp modSp mod">
        <pc:chgData name="PATEL, HIREN J Lt Col USAF AETC AFIT/LSS" userId="df573836-b4bc-4d9d-bd92-07e878188ee4" providerId="ADAL" clId="{B6FAF77C-9340-4E88-9842-759C543350E9}" dt="2022-09-16T13:20:59.261" v="332" actId="6549"/>
        <pc:sldMkLst>
          <pc:docMk/>
          <pc:sldMk cId="2330452279" sldId="257"/>
        </pc:sldMkLst>
        <pc:spChg chg="mod">
          <ac:chgData name="PATEL, HIREN J Lt Col USAF AETC AFIT/LSS" userId="df573836-b4bc-4d9d-bd92-07e878188ee4" providerId="ADAL" clId="{B6FAF77C-9340-4E88-9842-759C543350E9}" dt="2022-09-16T13:09:45.994" v="28" actId="20577"/>
          <ac:spMkLst>
            <pc:docMk/>
            <pc:sldMk cId="2330452279" sldId="257"/>
            <ac:spMk id="2" creationId="{55390B3D-5C47-68A0-FCAC-6E308B7FA174}"/>
          </ac:spMkLst>
        </pc:spChg>
        <pc:spChg chg="mod">
          <ac:chgData name="PATEL, HIREN J Lt Col USAF AETC AFIT/LSS" userId="df573836-b4bc-4d9d-bd92-07e878188ee4" providerId="ADAL" clId="{B6FAF77C-9340-4E88-9842-759C543350E9}" dt="2022-09-16T13:11:04.652" v="88" actId="207"/>
          <ac:spMkLst>
            <pc:docMk/>
            <pc:sldMk cId="2330452279" sldId="257"/>
            <ac:spMk id="3" creationId="{35311399-E5A5-0202-AF68-04A9FBF6BF7C}"/>
          </ac:spMkLst>
        </pc:spChg>
        <pc:spChg chg="add del">
          <ac:chgData name="PATEL, HIREN J Lt Col USAF AETC AFIT/LSS" userId="df573836-b4bc-4d9d-bd92-07e878188ee4" providerId="ADAL" clId="{B6FAF77C-9340-4E88-9842-759C543350E9}" dt="2022-09-16T13:12:46.729" v="99" actId="478"/>
          <ac:spMkLst>
            <pc:docMk/>
            <pc:sldMk cId="2330452279" sldId="257"/>
            <ac:spMk id="4" creationId="{A66056E0-35BA-6A75-310B-A8AB60EEB09B}"/>
          </ac:spMkLst>
        </pc:spChg>
        <pc:spChg chg="add mod">
          <ac:chgData name="PATEL, HIREN J Lt Col USAF AETC AFIT/LSS" userId="df573836-b4bc-4d9d-bd92-07e878188ee4" providerId="ADAL" clId="{B6FAF77C-9340-4E88-9842-759C543350E9}" dt="2022-09-16T13:20:59.261" v="332" actId="6549"/>
          <ac:spMkLst>
            <pc:docMk/>
            <pc:sldMk cId="2330452279" sldId="257"/>
            <ac:spMk id="5" creationId="{8F51DD3D-F39C-B403-157D-CD8C9C59F66F}"/>
          </ac:spMkLst>
        </pc:spChg>
        <pc:spChg chg="add mod">
          <ac:chgData name="PATEL, HIREN J Lt Col USAF AETC AFIT/LSS" userId="df573836-b4bc-4d9d-bd92-07e878188ee4" providerId="ADAL" clId="{B6FAF77C-9340-4E88-9842-759C543350E9}" dt="2022-09-16T13:20:46.856" v="330" actId="1076"/>
          <ac:spMkLst>
            <pc:docMk/>
            <pc:sldMk cId="2330452279" sldId="257"/>
            <ac:spMk id="6" creationId="{BB03A110-E476-3DBF-2E86-71457DD73D39}"/>
          </ac:spMkLst>
        </pc:spChg>
      </pc:sldChg>
      <pc:sldChg chg="addSp modSp mod modAnim">
        <pc:chgData name="PATEL, HIREN J Lt Col USAF AETC AFIT/LSS" userId="df573836-b4bc-4d9d-bd92-07e878188ee4" providerId="ADAL" clId="{B6FAF77C-9340-4E88-9842-759C543350E9}" dt="2022-09-16T13:08:22.946" v="11" actId="1076"/>
        <pc:sldMkLst>
          <pc:docMk/>
          <pc:sldMk cId="2563338645" sldId="258"/>
        </pc:sldMkLst>
        <pc:picChg chg="add mod">
          <ac:chgData name="PATEL, HIREN J Lt Col USAF AETC AFIT/LSS" userId="df573836-b4bc-4d9d-bd92-07e878188ee4" providerId="ADAL" clId="{B6FAF77C-9340-4E88-9842-759C543350E9}" dt="2022-09-16T13:08:22.946" v="11" actId="1076"/>
          <ac:picMkLst>
            <pc:docMk/>
            <pc:sldMk cId="2563338645" sldId="258"/>
            <ac:picMk id="2" creationId="{8B1DAB19-474C-86CD-6612-7DCD6B21B521}"/>
          </ac:picMkLst>
        </pc:picChg>
      </pc:sldChg>
      <pc:sldChg chg="addSp modSp add mod">
        <pc:chgData name="PATEL, HIREN J Lt Col USAF AETC AFIT/LSS" userId="df573836-b4bc-4d9d-bd92-07e878188ee4" providerId="ADAL" clId="{B6FAF77C-9340-4E88-9842-759C543350E9}" dt="2022-09-16T13:18:13.993" v="266" actId="20577"/>
        <pc:sldMkLst>
          <pc:docMk/>
          <pc:sldMk cId="1256137149" sldId="259"/>
        </pc:sldMkLst>
        <pc:spChg chg="mod">
          <ac:chgData name="PATEL, HIREN J Lt Col USAF AETC AFIT/LSS" userId="df573836-b4bc-4d9d-bd92-07e878188ee4" providerId="ADAL" clId="{B6FAF77C-9340-4E88-9842-759C543350E9}" dt="2022-09-16T13:11:18.575" v="90" actId="207"/>
          <ac:spMkLst>
            <pc:docMk/>
            <pc:sldMk cId="1256137149" sldId="259"/>
            <ac:spMk id="3" creationId="{35311399-E5A5-0202-AF68-04A9FBF6BF7C}"/>
          </ac:spMkLst>
        </pc:spChg>
        <pc:spChg chg="add mod">
          <ac:chgData name="PATEL, HIREN J Lt Col USAF AETC AFIT/LSS" userId="df573836-b4bc-4d9d-bd92-07e878188ee4" providerId="ADAL" clId="{B6FAF77C-9340-4E88-9842-759C543350E9}" dt="2022-09-16T13:18:13.993" v="266" actId="20577"/>
          <ac:spMkLst>
            <pc:docMk/>
            <pc:sldMk cId="1256137149" sldId="259"/>
            <ac:spMk id="4" creationId="{AD109B72-8224-A7B0-D7E7-087A8E0212E4}"/>
          </ac:spMkLst>
        </pc:spChg>
        <pc:spChg chg="add mod">
          <ac:chgData name="PATEL, HIREN J Lt Col USAF AETC AFIT/LSS" userId="df573836-b4bc-4d9d-bd92-07e878188ee4" providerId="ADAL" clId="{B6FAF77C-9340-4E88-9842-759C543350E9}" dt="2022-09-16T13:16:34.911" v="177" actId="1076"/>
          <ac:spMkLst>
            <pc:docMk/>
            <pc:sldMk cId="1256137149" sldId="259"/>
            <ac:spMk id="5" creationId="{350FA6B4-5F46-744B-D59A-6ECD23187F64}"/>
          </ac:spMkLst>
        </pc:spChg>
      </pc:sldChg>
      <pc:sldChg chg="addSp modSp add mod">
        <pc:chgData name="PATEL, HIREN J Lt Col USAF AETC AFIT/LSS" userId="df573836-b4bc-4d9d-bd92-07e878188ee4" providerId="ADAL" clId="{B6FAF77C-9340-4E88-9842-759C543350E9}" dt="2022-09-16T13:21:14.800" v="374" actId="1037"/>
        <pc:sldMkLst>
          <pc:docMk/>
          <pc:sldMk cId="257383713" sldId="260"/>
        </pc:sldMkLst>
        <pc:spChg chg="mod">
          <ac:chgData name="PATEL, HIREN J Lt Col USAF AETC AFIT/LSS" userId="df573836-b4bc-4d9d-bd92-07e878188ee4" providerId="ADAL" clId="{B6FAF77C-9340-4E88-9842-759C543350E9}" dt="2022-09-16T13:11:29.159" v="92" actId="207"/>
          <ac:spMkLst>
            <pc:docMk/>
            <pc:sldMk cId="257383713" sldId="260"/>
            <ac:spMk id="3" creationId="{35311399-E5A5-0202-AF68-04A9FBF6BF7C}"/>
          </ac:spMkLst>
        </pc:spChg>
        <pc:spChg chg="add mod">
          <ac:chgData name="PATEL, HIREN J Lt Col USAF AETC AFIT/LSS" userId="df573836-b4bc-4d9d-bd92-07e878188ee4" providerId="ADAL" clId="{B6FAF77C-9340-4E88-9842-759C543350E9}" dt="2022-09-16T13:21:14.800" v="374" actId="1037"/>
          <ac:spMkLst>
            <pc:docMk/>
            <pc:sldMk cId="257383713" sldId="260"/>
            <ac:spMk id="4" creationId="{44C88C73-5E66-2ADF-BC97-FF872CA16BEC}"/>
          </ac:spMkLst>
        </pc:spChg>
        <pc:spChg chg="add mod">
          <ac:chgData name="PATEL, HIREN J Lt Col USAF AETC AFIT/LSS" userId="df573836-b4bc-4d9d-bd92-07e878188ee4" providerId="ADAL" clId="{B6FAF77C-9340-4E88-9842-759C543350E9}" dt="2022-09-16T13:21:14.800" v="374" actId="1037"/>
          <ac:spMkLst>
            <pc:docMk/>
            <pc:sldMk cId="257383713" sldId="260"/>
            <ac:spMk id="5" creationId="{5378AE77-E0B7-B37C-F0F4-C7B75CE8D245}"/>
          </ac:spMkLst>
        </pc:spChg>
      </pc:sldChg>
      <pc:sldChg chg="addSp modSp add mod">
        <pc:chgData name="PATEL, HIREN J Lt Col USAF AETC AFIT/LSS" userId="df573836-b4bc-4d9d-bd92-07e878188ee4" providerId="ADAL" clId="{B6FAF77C-9340-4E88-9842-759C543350E9}" dt="2022-09-16T13:27:38.776" v="703" actId="20577"/>
        <pc:sldMkLst>
          <pc:docMk/>
          <pc:sldMk cId="3549268389" sldId="261"/>
        </pc:sldMkLst>
        <pc:spChg chg="mod">
          <ac:chgData name="PATEL, HIREN J Lt Col USAF AETC AFIT/LSS" userId="df573836-b4bc-4d9d-bd92-07e878188ee4" providerId="ADAL" clId="{B6FAF77C-9340-4E88-9842-759C543350E9}" dt="2022-09-16T13:11:42.375" v="94" actId="207"/>
          <ac:spMkLst>
            <pc:docMk/>
            <pc:sldMk cId="3549268389" sldId="261"/>
            <ac:spMk id="3" creationId="{35311399-E5A5-0202-AF68-04A9FBF6BF7C}"/>
          </ac:spMkLst>
        </pc:spChg>
        <pc:spChg chg="add mod">
          <ac:chgData name="PATEL, HIREN J Lt Col USAF AETC AFIT/LSS" userId="df573836-b4bc-4d9d-bd92-07e878188ee4" providerId="ADAL" clId="{B6FAF77C-9340-4E88-9842-759C543350E9}" dt="2022-09-16T13:27:38.776" v="703" actId="20577"/>
          <ac:spMkLst>
            <pc:docMk/>
            <pc:sldMk cId="3549268389" sldId="261"/>
            <ac:spMk id="4" creationId="{04EC2D62-829B-2800-9892-EE6E6F3A03D4}"/>
          </ac:spMkLst>
        </pc:spChg>
        <pc:spChg chg="add mod">
          <ac:chgData name="PATEL, HIREN J Lt Col USAF AETC AFIT/LSS" userId="df573836-b4bc-4d9d-bd92-07e878188ee4" providerId="ADAL" clId="{B6FAF77C-9340-4E88-9842-759C543350E9}" dt="2022-09-16T13:21:23.100" v="402" actId="1038"/>
          <ac:spMkLst>
            <pc:docMk/>
            <pc:sldMk cId="3549268389" sldId="261"/>
            <ac:spMk id="5" creationId="{6BC66EF3-5DEB-3F82-B0C5-432EE450168C}"/>
          </ac:spMkLst>
        </pc:spChg>
      </pc:sldChg>
      <pc:sldChg chg="addSp modSp add mod">
        <pc:chgData name="PATEL, HIREN J Lt Col USAF AETC AFIT/LSS" userId="df573836-b4bc-4d9d-bd92-07e878188ee4" providerId="ADAL" clId="{B6FAF77C-9340-4E88-9842-759C543350E9}" dt="2022-09-16T13:28:06.193" v="704" actId="20577"/>
        <pc:sldMkLst>
          <pc:docMk/>
          <pc:sldMk cId="2222339200" sldId="262"/>
        </pc:sldMkLst>
        <pc:spChg chg="mod">
          <ac:chgData name="PATEL, HIREN J Lt Col USAF AETC AFIT/LSS" userId="df573836-b4bc-4d9d-bd92-07e878188ee4" providerId="ADAL" clId="{B6FAF77C-9340-4E88-9842-759C543350E9}" dt="2022-09-16T13:11:50.074" v="95" actId="207"/>
          <ac:spMkLst>
            <pc:docMk/>
            <pc:sldMk cId="2222339200" sldId="262"/>
            <ac:spMk id="3" creationId="{35311399-E5A5-0202-AF68-04A9FBF6BF7C}"/>
          </ac:spMkLst>
        </pc:spChg>
        <pc:spChg chg="add mod">
          <ac:chgData name="PATEL, HIREN J Lt Col USAF AETC AFIT/LSS" userId="df573836-b4bc-4d9d-bd92-07e878188ee4" providerId="ADAL" clId="{B6FAF77C-9340-4E88-9842-759C543350E9}" dt="2022-09-16T13:28:06.193" v="704" actId="20577"/>
          <ac:spMkLst>
            <pc:docMk/>
            <pc:sldMk cId="2222339200" sldId="262"/>
            <ac:spMk id="4" creationId="{9A71AFBE-7E75-5FE9-AA35-9C19A3B7493D}"/>
          </ac:spMkLst>
        </pc:spChg>
        <pc:spChg chg="add mod">
          <ac:chgData name="PATEL, HIREN J Lt Col USAF AETC AFIT/LSS" userId="df573836-b4bc-4d9d-bd92-07e878188ee4" providerId="ADAL" clId="{B6FAF77C-9340-4E88-9842-759C543350E9}" dt="2022-09-16T13:21:33.546" v="438" actId="1036"/>
          <ac:spMkLst>
            <pc:docMk/>
            <pc:sldMk cId="2222339200" sldId="262"/>
            <ac:spMk id="5" creationId="{634BB474-B826-89D9-B979-3DF9178EA743}"/>
          </ac:spMkLst>
        </pc:spChg>
      </pc:sldChg>
      <pc:sldChg chg="add ord">
        <pc:chgData name="PATEL, HIREN J Lt Col USAF AETC AFIT/LSS" userId="df573836-b4bc-4d9d-bd92-07e878188ee4" providerId="ADAL" clId="{B6FAF77C-9340-4E88-9842-759C543350E9}" dt="2022-09-16T13:11:57.711" v="97"/>
        <pc:sldMkLst>
          <pc:docMk/>
          <pc:sldMk cId="2542796941" sldId="263"/>
        </pc:sldMkLst>
      </pc:sldChg>
      <pc:sldChg chg="modSp new mod modNotesTx">
        <pc:chgData name="PATEL, HIREN J Lt Col USAF AETC AFIT/LSS" userId="df573836-b4bc-4d9d-bd92-07e878188ee4" providerId="ADAL" clId="{B6FAF77C-9340-4E88-9842-759C543350E9}" dt="2022-09-16T13:25:35.296" v="651"/>
        <pc:sldMkLst>
          <pc:docMk/>
          <pc:sldMk cId="3636337289" sldId="264"/>
        </pc:sldMkLst>
        <pc:spChg chg="mod">
          <ac:chgData name="PATEL, HIREN J Lt Col USAF AETC AFIT/LSS" userId="df573836-b4bc-4d9d-bd92-07e878188ee4" providerId="ADAL" clId="{B6FAF77C-9340-4E88-9842-759C543350E9}" dt="2022-09-16T13:23:11.749" v="531" actId="20577"/>
          <ac:spMkLst>
            <pc:docMk/>
            <pc:sldMk cId="3636337289" sldId="264"/>
            <ac:spMk id="2" creationId="{99A186A7-0C09-A9D3-D8D8-08DEB41CC77E}"/>
          </ac:spMkLst>
        </pc:spChg>
        <pc:spChg chg="mod">
          <ac:chgData name="PATEL, HIREN J Lt Col USAF AETC AFIT/LSS" userId="df573836-b4bc-4d9d-bd92-07e878188ee4" providerId="ADAL" clId="{B6FAF77C-9340-4E88-9842-759C543350E9}" dt="2022-09-16T13:24:30.583" v="642" actId="20577"/>
          <ac:spMkLst>
            <pc:docMk/>
            <pc:sldMk cId="3636337289" sldId="264"/>
            <ac:spMk id="3" creationId="{F67E0876-7B16-4D29-B481-08DC660AD6F3}"/>
          </ac:spMkLst>
        </pc:spChg>
      </pc:sldChg>
      <pc:sldChg chg="addSp modSp add mod">
        <pc:chgData name="PATEL, HIREN J Lt Col USAF AETC AFIT/LSS" userId="df573836-b4bc-4d9d-bd92-07e878188ee4" providerId="ADAL" clId="{B6FAF77C-9340-4E88-9842-759C543350E9}" dt="2022-09-16T13:43:18.536" v="1769" actId="1035"/>
        <pc:sldMkLst>
          <pc:docMk/>
          <pc:sldMk cId="1287853098" sldId="265"/>
        </pc:sldMkLst>
        <pc:spChg chg="mod">
          <ac:chgData name="PATEL, HIREN J Lt Col USAF AETC AFIT/LSS" userId="df573836-b4bc-4d9d-bd92-07e878188ee4" providerId="ADAL" clId="{B6FAF77C-9340-4E88-9842-759C543350E9}" dt="2022-09-16T13:28:37.072" v="711" actId="207"/>
          <ac:spMkLst>
            <pc:docMk/>
            <pc:sldMk cId="1287853098" sldId="265"/>
            <ac:spMk id="3" creationId="{F67E0876-7B16-4D29-B481-08DC660AD6F3}"/>
          </ac:spMkLst>
        </pc:spChg>
        <pc:spChg chg="add mod">
          <ac:chgData name="PATEL, HIREN J Lt Col USAF AETC AFIT/LSS" userId="df573836-b4bc-4d9d-bd92-07e878188ee4" providerId="ADAL" clId="{B6FAF77C-9340-4E88-9842-759C543350E9}" dt="2022-09-16T13:43:07.729" v="1711" actId="1076"/>
          <ac:spMkLst>
            <pc:docMk/>
            <pc:sldMk cId="1287853098" sldId="265"/>
            <ac:spMk id="4" creationId="{3ACBEC50-9AAF-9AA9-052C-5F46093051CE}"/>
          </ac:spMkLst>
        </pc:spChg>
        <pc:spChg chg="add mod">
          <ac:chgData name="PATEL, HIREN J Lt Col USAF AETC AFIT/LSS" userId="df573836-b4bc-4d9d-bd92-07e878188ee4" providerId="ADAL" clId="{B6FAF77C-9340-4E88-9842-759C543350E9}" dt="2022-09-16T13:34:09.684" v="1021" actId="14100"/>
          <ac:spMkLst>
            <pc:docMk/>
            <pc:sldMk cId="1287853098" sldId="265"/>
            <ac:spMk id="5" creationId="{8FE76755-43D4-8A8B-CD0F-4008B1242B59}"/>
          </ac:spMkLst>
        </pc:spChg>
        <pc:spChg chg="add mod">
          <ac:chgData name="PATEL, HIREN J Lt Col USAF AETC AFIT/LSS" userId="df573836-b4bc-4d9d-bd92-07e878188ee4" providerId="ADAL" clId="{B6FAF77C-9340-4E88-9842-759C543350E9}" dt="2022-09-16T13:43:18.536" v="1769" actId="1035"/>
          <ac:spMkLst>
            <pc:docMk/>
            <pc:sldMk cId="1287853098" sldId="265"/>
            <ac:spMk id="6" creationId="{DD2C5DF1-B76D-5758-E646-0916F8A33D78}"/>
          </ac:spMkLst>
        </pc:spChg>
        <pc:spChg chg="add mod">
          <ac:chgData name="PATEL, HIREN J Lt Col USAF AETC AFIT/LSS" userId="df573836-b4bc-4d9d-bd92-07e878188ee4" providerId="ADAL" clId="{B6FAF77C-9340-4E88-9842-759C543350E9}" dt="2022-09-16T13:43:18.536" v="1769" actId="1035"/>
          <ac:spMkLst>
            <pc:docMk/>
            <pc:sldMk cId="1287853098" sldId="265"/>
            <ac:spMk id="7" creationId="{4348AA86-6464-B394-1125-98385C1C9036}"/>
          </ac:spMkLst>
        </pc:spChg>
        <pc:spChg chg="add mod">
          <ac:chgData name="PATEL, HIREN J Lt Col USAF AETC AFIT/LSS" userId="df573836-b4bc-4d9d-bd92-07e878188ee4" providerId="ADAL" clId="{B6FAF77C-9340-4E88-9842-759C543350E9}" dt="2022-09-16T13:43:18.536" v="1769" actId="1035"/>
          <ac:spMkLst>
            <pc:docMk/>
            <pc:sldMk cId="1287853098" sldId="265"/>
            <ac:spMk id="8" creationId="{9F6DD051-96DA-03EA-A806-099480849353}"/>
          </ac:spMkLst>
        </pc:spChg>
        <pc:spChg chg="add mod">
          <ac:chgData name="PATEL, HIREN J Lt Col USAF AETC AFIT/LSS" userId="df573836-b4bc-4d9d-bd92-07e878188ee4" providerId="ADAL" clId="{B6FAF77C-9340-4E88-9842-759C543350E9}" dt="2022-09-16T13:43:18.536" v="1769" actId="1035"/>
          <ac:spMkLst>
            <pc:docMk/>
            <pc:sldMk cId="1287853098" sldId="265"/>
            <ac:spMk id="9" creationId="{9D920691-BC97-1A45-0F01-A6FAFFA58726}"/>
          </ac:spMkLst>
        </pc:spChg>
        <pc:spChg chg="add mod">
          <ac:chgData name="PATEL, HIREN J Lt Col USAF AETC AFIT/LSS" userId="df573836-b4bc-4d9d-bd92-07e878188ee4" providerId="ADAL" clId="{B6FAF77C-9340-4E88-9842-759C543350E9}" dt="2022-09-16T13:43:18.536" v="1769" actId="1035"/>
          <ac:spMkLst>
            <pc:docMk/>
            <pc:sldMk cId="1287853098" sldId="265"/>
            <ac:spMk id="10" creationId="{CC116283-EDB8-00E7-1AAB-00F7055C85B2}"/>
          </ac:spMkLst>
        </pc:spChg>
      </pc:sldChg>
      <pc:sldChg chg="addSp delSp modSp add mod">
        <pc:chgData name="PATEL, HIREN J Lt Col USAF AETC AFIT/LSS" userId="df573836-b4bc-4d9d-bd92-07e878188ee4" providerId="ADAL" clId="{B6FAF77C-9340-4E88-9842-759C543350E9}" dt="2022-09-16T15:15:46.516" v="1994" actId="1035"/>
        <pc:sldMkLst>
          <pc:docMk/>
          <pc:sldMk cId="3284626748" sldId="266"/>
        </pc:sldMkLst>
        <pc:spChg chg="mod">
          <ac:chgData name="PATEL, HIREN J Lt Col USAF AETC AFIT/LSS" userId="df573836-b4bc-4d9d-bd92-07e878188ee4" providerId="ADAL" clId="{B6FAF77C-9340-4E88-9842-759C543350E9}" dt="2022-09-16T13:28:47.191" v="713" actId="207"/>
          <ac:spMkLst>
            <pc:docMk/>
            <pc:sldMk cId="3284626748" sldId="266"/>
            <ac:spMk id="3" creationId="{F67E0876-7B16-4D29-B481-08DC660AD6F3}"/>
          </ac:spMkLst>
        </pc:spChg>
        <pc:spChg chg="add del mod">
          <ac:chgData name="PATEL, HIREN J Lt Col USAF AETC AFIT/LSS" userId="df573836-b4bc-4d9d-bd92-07e878188ee4" providerId="ADAL" clId="{B6FAF77C-9340-4E88-9842-759C543350E9}" dt="2022-09-16T13:34:18.866" v="1022" actId="478"/>
          <ac:spMkLst>
            <pc:docMk/>
            <pc:sldMk cId="3284626748" sldId="266"/>
            <ac:spMk id="4" creationId="{59FEB7D5-CE36-C450-9228-5A3B4E098CE1}"/>
          </ac:spMkLst>
        </pc:spChg>
        <pc:spChg chg="add del mod">
          <ac:chgData name="PATEL, HIREN J Lt Col USAF AETC AFIT/LSS" userId="df573836-b4bc-4d9d-bd92-07e878188ee4" providerId="ADAL" clId="{B6FAF77C-9340-4E88-9842-759C543350E9}" dt="2022-09-16T13:34:18.866" v="1022" actId="478"/>
          <ac:spMkLst>
            <pc:docMk/>
            <pc:sldMk cId="3284626748" sldId="266"/>
            <ac:spMk id="5" creationId="{BE9B6F16-46D8-B6C0-0CBA-08EA27561AF7}"/>
          </ac:spMkLst>
        </pc:spChg>
        <pc:spChg chg="add mod">
          <ac:chgData name="PATEL, HIREN J Lt Col USAF AETC AFIT/LSS" userId="df573836-b4bc-4d9d-bd92-07e878188ee4" providerId="ADAL" clId="{B6FAF77C-9340-4E88-9842-759C543350E9}" dt="2022-09-16T15:15:41.806" v="1969" actId="14100"/>
          <ac:spMkLst>
            <pc:docMk/>
            <pc:sldMk cId="3284626748" sldId="266"/>
            <ac:spMk id="6" creationId="{036FBF9C-73A3-BC29-4F2A-C1B0F81F71BB}"/>
          </ac:spMkLst>
        </pc:spChg>
        <pc:spChg chg="add mod">
          <ac:chgData name="PATEL, HIREN J Lt Col USAF AETC AFIT/LSS" userId="df573836-b4bc-4d9d-bd92-07e878188ee4" providerId="ADAL" clId="{B6FAF77C-9340-4E88-9842-759C543350E9}" dt="2022-09-16T13:34:23.322" v="1047" actId="1036"/>
          <ac:spMkLst>
            <pc:docMk/>
            <pc:sldMk cId="3284626748" sldId="266"/>
            <ac:spMk id="7" creationId="{DF236DAF-738C-A9CB-568B-269ED6FDE2D0}"/>
          </ac:spMkLst>
        </pc:spChg>
        <pc:spChg chg="add mod">
          <ac:chgData name="PATEL, HIREN J Lt Col USAF AETC AFIT/LSS" userId="df573836-b4bc-4d9d-bd92-07e878188ee4" providerId="ADAL" clId="{B6FAF77C-9340-4E88-9842-759C543350E9}" dt="2022-09-16T15:15:46.516" v="1994" actId="1035"/>
          <ac:spMkLst>
            <pc:docMk/>
            <pc:sldMk cId="3284626748" sldId="266"/>
            <ac:spMk id="8" creationId="{0BA2202A-4B90-9F29-6FF9-5208D15D66CF}"/>
          </ac:spMkLst>
        </pc:spChg>
        <pc:spChg chg="add mod">
          <ac:chgData name="PATEL, HIREN J Lt Col USAF AETC AFIT/LSS" userId="df573836-b4bc-4d9d-bd92-07e878188ee4" providerId="ADAL" clId="{B6FAF77C-9340-4E88-9842-759C543350E9}" dt="2022-09-16T15:15:46.516" v="1994" actId="1035"/>
          <ac:spMkLst>
            <pc:docMk/>
            <pc:sldMk cId="3284626748" sldId="266"/>
            <ac:spMk id="9" creationId="{7410D382-7733-CD9D-291B-A88D3BF7BDB9}"/>
          </ac:spMkLst>
        </pc:spChg>
        <pc:spChg chg="add mod">
          <ac:chgData name="PATEL, HIREN J Lt Col USAF AETC AFIT/LSS" userId="df573836-b4bc-4d9d-bd92-07e878188ee4" providerId="ADAL" clId="{B6FAF77C-9340-4E88-9842-759C543350E9}" dt="2022-09-16T15:15:46.516" v="1994" actId="1035"/>
          <ac:spMkLst>
            <pc:docMk/>
            <pc:sldMk cId="3284626748" sldId="266"/>
            <ac:spMk id="10" creationId="{375F2697-48E8-F3B7-CB7E-70531E67016A}"/>
          </ac:spMkLst>
        </pc:spChg>
        <pc:spChg chg="add mod">
          <ac:chgData name="PATEL, HIREN J Lt Col USAF AETC AFIT/LSS" userId="df573836-b4bc-4d9d-bd92-07e878188ee4" providerId="ADAL" clId="{B6FAF77C-9340-4E88-9842-759C543350E9}" dt="2022-09-16T15:15:46.516" v="1994" actId="1035"/>
          <ac:spMkLst>
            <pc:docMk/>
            <pc:sldMk cId="3284626748" sldId="266"/>
            <ac:spMk id="11" creationId="{4E02FBE8-994E-3AE9-FC7F-90F0E4046DD1}"/>
          </ac:spMkLst>
        </pc:spChg>
        <pc:spChg chg="add mod">
          <ac:chgData name="PATEL, HIREN J Lt Col USAF AETC AFIT/LSS" userId="df573836-b4bc-4d9d-bd92-07e878188ee4" providerId="ADAL" clId="{B6FAF77C-9340-4E88-9842-759C543350E9}" dt="2022-09-16T15:15:46.516" v="1994" actId="1035"/>
          <ac:spMkLst>
            <pc:docMk/>
            <pc:sldMk cId="3284626748" sldId="266"/>
            <ac:spMk id="12" creationId="{01AE855B-E1E7-1D7D-8A79-CCABE280B1F1}"/>
          </ac:spMkLst>
        </pc:spChg>
        <pc:spChg chg="add mod">
          <ac:chgData name="PATEL, HIREN J Lt Col USAF AETC AFIT/LSS" userId="df573836-b4bc-4d9d-bd92-07e878188ee4" providerId="ADAL" clId="{B6FAF77C-9340-4E88-9842-759C543350E9}" dt="2022-09-16T15:15:46.516" v="1994" actId="1035"/>
          <ac:spMkLst>
            <pc:docMk/>
            <pc:sldMk cId="3284626748" sldId="266"/>
            <ac:spMk id="13" creationId="{C5576498-1E58-D67D-A97E-30164C6187D9}"/>
          </ac:spMkLst>
        </pc:spChg>
        <pc:spChg chg="add mod">
          <ac:chgData name="PATEL, HIREN J Lt Col USAF AETC AFIT/LSS" userId="df573836-b4bc-4d9d-bd92-07e878188ee4" providerId="ADAL" clId="{B6FAF77C-9340-4E88-9842-759C543350E9}" dt="2022-09-16T15:15:46.516" v="1994" actId="1035"/>
          <ac:spMkLst>
            <pc:docMk/>
            <pc:sldMk cId="3284626748" sldId="266"/>
            <ac:spMk id="14" creationId="{750B6F87-2BFB-D470-F9D8-F4FE59E0DA45}"/>
          </ac:spMkLst>
        </pc:spChg>
        <pc:spChg chg="add mod">
          <ac:chgData name="PATEL, HIREN J Lt Col USAF AETC AFIT/LSS" userId="df573836-b4bc-4d9d-bd92-07e878188ee4" providerId="ADAL" clId="{B6FAF77C-9340-4E88-9842-759C543350E9}" dt="2022-09-16T15:15:46.516" v="1994" actId="1035"/>
          <ac:spMkLst>
            <pc:docMk/>
            <pc:sldMk cId="3284626748" sldId="266"/>
            <ac:spMk id="15" creationId="{AC1C624F-0FB5-05E9-316C-B89E1D9FADE3}"/>
          </ac:spMkLst>
        </pc:spChg>
        <pc:spChg chg="add mod">
          <ac:chgData name="PATEL, HIREN J Lt Col USAF AETC AFIT/LSS" userId="df573836-b4bc-4d9d-bd92-07e878188ee4" providerId="ADAL" clId="{B6FAF77C-9340-4E88-9842-759C543350E9}" dt="2022-09-16T15:15:46.516" v="1994" actId="1035"/>
          <ac:spMkLst>
            <pc:docMk/>
            <pc:sldMk cId="3284626748" sldId="266"/>
            <ac:spMk id="16" creationId="{D89FDCEB-CDAA-C298-F79F-A88CE12A1539}"/>
          </ac:spMkLst>
        </pc:spChg>
      </pc:sldChg>
      <pc:sldChg chg="addSp modSp add mod">
        <pc:chgData name="PATEL, HIREN J Lt Col USAF AETC AFIT/LSS" userId="df573836-b4bc-4d9d-bd92-07e878188ee4" providerId="ADAL" clId="{B6FAF77C-9340-4E88-9842-759C543350E9}" dt="2022-09-16T13:38:44.165" v="1531" actId="5793"/>
        <pc:sldMkLst>
          <pc:docMk/>
          <pc:sldMk cId="2219840604" sldId="267"/>
        </pc:sldMkLst>
        <pc:spChg chg="mod">
          <ac:chgData name="PATEL, HIREN J Lt Col USAF AETC AFIT/LSS" userId="df573836-b4bc-4d9d-bd92-07e878188ee4" providerId="ADAL" clId="{B6FAF77C-9340-4E88-9842-759C543350E9}" dt="2022-09-16T13:28:56.451" v="715" actId="207"/>
          <ac:spMkLst>
            <pc:docMk/>
            <pc:sldMk cId="2219840604" sldId="267"/>
            <ac:spMk id="3" creationId="{F67E0876-7B16-4D29-B481-08DC660AD6F3}"/>
          </ac:spMkLst>
        </pc:spChg>
        <pc:spChg chg="add mod">
          <ac:chgData name="PATEL, HIREN J Lt Col USAF AETC AFIT/LSS" userId="df573836-b4bc-4d9d-bd92-07e878188ee4" providerId="ADAL" clId="{B6FAF77C-9340-4E88-9842-759C543350E9}" dt="2022-09-16T13:38:44.165" v="1531" actId="5793"/>
          <ac:spMkLst>
            <pc:docMk/>
            <pc:sldMk cId="2219840604" sldId="267"/>
            <ac:spMk id="4" creationId="{14D996C2-C11D-D28E-F45A-775CF398F65A}"/>
          </ac:spMkLst>
        </pc:spChg>
        <pc:spChg chg="add mod">
          <ac:chgData name="PATEL, HIREN J Lt Col USAF AETC AFIT/LSS" userId="df573836-b4bc-4d9d-bd92-07e878188ee4" providerId="ADAL" clId="{B6FAF77C-9340-4E88-9842-759C543350E9}" dt="2022-09-16T13:36:19.765" v="1314" actId="1036"/>
          <ac:spMkLst>
            <pc:docMk/>
            <pc:sldMk cId="2219840604" sldId="267"/>
            <ac:spMk id="5" creationId="{D329287E-3B11-4B01-02D2-101977C804DA}"/>
          </ac:spMkLst>
        </pc:spChg>
      </pc:sldChg>
      <pc:sldChg chg="addSp modSp add mod">
        <pc:chgData name="PATEL, HIREN J Lt Col USAF AETC AFIT/LSS" userId="df573836-b4bc-4d9d-bd92-07e878188ee4" providerId="ADAL" clId="{B6FAF77C-9340-4E88-9842-759C543350E9}" dt="2022-09-16T13:39:47.496" v="1607" actId="20577"/>
        <pc:sldMkLst>
          <pc:docMk/>
          <pc:sldMk cId="702029036" sldId="268"/>
        </pc:sldMkLst>
        <pc:spChg chg="mod">
          <ac:chgData name="PATEL, HIREN J Lt Col USAF AETC AFIT/LSS" userId="df573836-b4bc-4d9d-bd92-07e878188ee4" providerId="ADAL" clId="{B6FAF77C-9340-4E88-9842-759C543350E9}" dt="2022-09-16T13:29:05.484" v="717" actId="207"/>
          <ac:spMkLst>
            <pc:docMk/>
            <pc:sldMk cId="702029036" sldId="268"/>
            <ac:spMk id="3" creationId="{F67E0876-7B16-4D29-B481-08DC660AD6F3}"/>
          </ac:spMkLst>
        </pc:spChg>
        <pc:spChg chg="add mod">
          <ac:chgData name="PATEL, HIREN J Lt Col USAF AETC AFIT/LSS" userId="df573836-b4bc-4d9d-bd92-07e878188ee4" providerId="ADAL" clId="{B6FAF77C-9340-4E88-9842-759C543350E9}" dt="2022-09-16T13:39:47.496" v="1607" actId="20577"/>
          <ac:spMkLst>
            <pc:docMk/>
            <pc:sldMk cId="702029036" sldId="268"/>
            <ac:spMk id="4" creationId="{DA5CAEE4-DF28-05F0-49E2-458203E1BD4B}"/>
          </ac:spMkLst>
        </pc:spChg>
        <pc:spChg chg="add mod">
          <ac:chgData name="PATEL, HIREN J Lt Col USAF AETC AFIT/LSS" userId="df573836-b4bc-4d9d-bd92-07e878188ee4" providerId="ADAL" clId="{B6FAF77C-9340-4E88-9842-759C543350E9}" dt="2022-09-16T13:39:20.790" v="1567" actId="1035"/>
          <ac:spMkLst>
            <pc:docMk/>
            <pc:sldMk cId="702029036" sldId="268"/>
            <ac:spMk id="5" creationId="{362A45EA-78E1-D68F-E52E-7A9CA2E71681}"/>
          </ac:spMkLst>
        </pc:spChg>
      </pc:sldChg>
      <pc:sldChg chg="modSp add mod">
        <pc:chgData name="PATEL, HIREN J Lt Col USAF AETC AFIT/LSS" userId="df573836-b4bc-4d9d-bd92-07e878188ee4" providerId="ADAL" clId="{B6FAF77C-9340-4E88-9842-759C543350E9}" dt="2022-09-16T13:29:17.274" v="719" actId="207"/>
        <pc:sldMkLst>
          <pc:docMk/>
          <pc:sldMk cId="3698111167" sldId="269"/>
        </pc:sldMkLst>
        <pc:spChg chg="mod">
          <ac:chgData name="PATEL, HIREN J Lt Col USAF AETC AFIT/LSS" userId="df573836-b4bc-4d9d-bd92-07e878188ee4" providerId="ADAL" clId="{B6FAF77C-9340-4E88-9842-759C543350E9}" dt="2022-09-16T13:29:17.274" v="719" actId="207"/>
          <ac:spMkLst>
            <pc:docMk/>
            <pc:sldMk cId="3698111167" sldId="269"/>
            <ac:spMk id="3" creationId="{F67E0876-7B16-4D29-B481-08DC660AD6F3}"/>
          </ac:spMkLst>
        </pc:spChg>
      </pc:sldChg>
      <pc:sldChg chg="modSp add mod">
        <pc:chgData name="PATEL, HIREN J Lt Col USAF AETC AFIT/LSS" userId="df573836-b4bc-4d9d-bd92-07e878188ee4" providerId="ADAL" clId="{B6FAF77C-9340-4E88-9842-759C543350E9}" dt="2022-09-16T13:29:23.286" v="720" actId="207"/>
        <pc:sldMkLst>
          <pc:docMk/>
          <pc:sldMk cId="296643780" sldId="270"/>
        </pc:sldMkLst>
        <pc:spChg chg="mod">
          <ac:chgData name="PATEL, HIREN J Lt Col USAF AETC AFIT/LSS" userId="df573836-b4bc-4d9d-bd92-07e878188ee4" providerId="ADAL" clId="{B6FAF77C-9340-4E88-9842-759C543350E9}" dt="2022-09-16T13:29:23.286" v="720" actId="207"/>
          <ac:spMkLst>
            <pc:docMk/>
            <pc:sldMk cId="296643780" sldId="270"/>
            <ac:spMk id="3" creationId="{F67E0876-7B16-4D29-B481-08DC660AD6F3}"/>
          </ac:spMkLst>
        </pc:spChg>
      </pc:sldChg>
    </pc:docChg>
  </pc:docChgLst>
  <pc:docChgLst>
    <pc:chgData name="PATEL, HIREN J Lt Col USAF AETC AFIT/LSS" userId="S::hiren.patel@us.af.mil::df573836-b4bc-4d9d-bd92-07e878188ee4" providerId="AD" clId="Web-{57AF046E-0B8F-B391-2752-B9EFF7721320}"/>
    <pc:docChg chg="modSld sldOrd">
      <pc:chgData name="PATEL, HIREN J Lt Col USAF AETC AFIT/LSS" userId="S::hiren.patel@us.af.mil::df573836-b4bc-4d9d-bd92-07e878188ee4" providerId="AD" clId="Web-{57AF046E-0B8F-B391-2752-B9EFF7721320}" dt="2022-10-01T20:40:26.224" v="58"/>
      <pc:docMkLst>
        <pc:docMk/>
      </pc:docMkLst>
      <pc:sldChg chg="modSp">
        <pc:chgData name="PATEL, HIREN J Lt Col USAF AETC AFIT/LSS" userId="S::hiren.patel@us.af.mil::df573836-b4bc-4d9d-bd92-07e878188ee4" providerId="AD" clId="Web-{57AF046E-0B8F-B391-2752-B9EFF7721320}" dt="2022-10-01T20:34:19.576" v="5"/>
        <pc:sldMkLst>
          <pc:docMk/>
          <pc:sldMk cId="2219840604" sldId="267"/>
        </pc:sldMkLst>
        <pc:spChg chg="mod">
          <ac:chgData name="PATEL, HIREN J Lt Col USAF AETC AFIT/LSS" userId="S::hiren.patel@us.af.mil::df573836-b4bc-4d9d-bd92-07e878188ee4" providerId="AD" clId="Web-{57AF046E-0B8F-B391-2752-B9EFF7721320}" dt="2022-10-01T20:34:19.560" v="4"/>
          <ac:spMkLst>
            <pc:docMk/>
            <pc:sldMk cId="2219840604" sldId="267"/>
            <ac:spMk id="13" creationId="{7810DDA0-5ECD-A5BB-0905-824236208A06}"/>
          </ac:spMkLst>
        </pc:spChg>
        <pc:spChg chg="mod">
          <ac:chgData name="PATEL, HIREN J Lt Col USAF AETC AFIT/LSS" userId="S::hiren.patel@us.af.mil::df573836-b4bc-4d9d-bd92-07e878188ee4" providerId="AD" clId="Web-{57AF046E-0B8F-B391-2752-B9EFF7721320}" dt="2022-10-01T20:34:19.576" v="5"/>
          <ac:spMkLst>
            <pc:docMk/>
            <pc:sldMk cId="2219840604" sldId="267"/>
            <ac:spMk id="14" creationId="{EFE29D89-2CE5-37C5-B14B-278AA670CEAB}"/>
          </ac:spMkLst>
        </pc:spChg>
      </pc:sldChg>
      <pc:sldChg chg="addSp modSp">
        <pc:chgData name="PATEL, HIREN J Lt Col USAF AETC AFIT/LSS" userId="S::hiren.patel@us.af.mil::df573836-b4bc-4d9d-bd92-07e878188ee4" providerId="AD" clId="Web-{57AF046E-0B8F-B391-2752-B9EFF7721320}" dt="2022-10-01T20:35:55.375" v="31" actId="1076"/>
        <pc:sldMkLst>
          <pc:docMk/>
          <pc:sldMk cId="3698111167" sldId="269"/>
        </pc:sldMkLst>
        <pc:spChg chg="add mod">
          <ac:chgData name="PATEL, HIREN J Lt Col USAF AETC AFIT/LSS" userId="S::hiren.patel@us.af.mil::df573836-b4bc-4d9d-bd92-07e878188ee4" providerId="AD" clId="Web-{57AF046E-0B8F-B391-2752-B9EFF7721320}" dt="2022-10-01T20:35:28.983" v="18" actId="1076"/>
          <ac:spMkLst>
            <pc:docMk/>
            <pc:sldMk cId="3698111167" sldId="269"/>
            <ac:spMk id="4" creationId="{E949A1DE-4EFD-B930-64A4-A8A17A49315A}"/>
          </ac:spMkLst>
        </pc:spChg>
        <pc:spChg chg="add mod">
          <ac:chgData name="PATEL, HIREN J Lt Col USAF AETC AFIT/LSS" userId="S::hiren.patel@us.af.mil::df573836-b4bc-4d9d-bd92-07e878188ee4" providerId="AD" clId="Web-{57AF046E-0B8F-B391-2752-B9EFF7721320}" dt="2022-10-01T20:35:55.375" v="31" actId="1076"/>
          <ac:spMkLst>
            <pc:docMk/>
            <pc:sldMk cId="3698111167" sldId="269"/>
            <ac:spMk id="9" creationId="{E82C5330-9F7F-8080-6966-F97D8DE720EE}"/>
          </ac:spMkLst>
        </pc:spChg>
      </pc:sldChg>
      <pc:sldChg chg="ord">
        <pc:chgData name="PATEL, HIREN J Lt Col USAF AETC AFIT/LSS" userId="S::hiren.patel@us.af.mil::df573836-b4bc-4d9d-bd92-07e878188ee4" providerId="AD" clId="Web-{57AF046E-0B8F-B391-2752-B9EFF7721320}" dt="2022-10-01T20:33:48.872" v="3"/>
        <pc:sldMkLst>
          <pc:docMk/>
          <pc:sldMk cId="3690078056" sldId="271"/>
        </pc:sldMkLst>
      </pc:sldChg>
      <pc:sldChg chg="ord">
        <pc:chgData name="PATEL, HIREN J Lt Col USAF AETC AFIT/LSS" userId="S::hiren.patel@us.af.mil::df573836-b4bc-4d9d-bd92-07e878188ee4" providerId="AD" clId="Web-{57AF046E-0B8F-B391-2752-B9EFF7721320}" dt="2022-10-01T20:33:48.872" v="2"/>
        <pc:sldMkLst>
          <pc:docMk/>
          <pc:sldMk cId="3175017740" sldId="272"/>
        </pc:sldMkLst>
      </pc:sldChg>
      <pc:sldChg chg="ord">
        <pc:chgData name="PATEL, HIREN J Lt Col USAF AETC AFIT/LSS" userId="S::hiren.patel@us.af.mil::df573836-b4bc-4d9d-bd92-07e878188ee4" providerId="AD" clId="Web-{57AF046E-0B8F-B391-2752-B9EFF7721320}" dt="2022-10-01T20:33:48.872" v="1"/>
        <pc:sldMkLst>
          <pc:docMk/>
          <pc:sldMk cId="1358343716" sldId="273"/>
        </pc:sldMkLst>
      </pc:sldChg>
      <pc:sldChg chg="ord">
        <pc:chgData name="PATEL, HIREN J Lt Col USAF AETC AFIT/LSS" userId="S::hiren.patel@us.af.mil::df573836-b4bc-4d9d-bd92-07e878188ee4" providerId="AD" clId="Web-{57AF046E-0B8F-B391-2752-B9EFF7721320}" dt="2022-10-01T20:33:48.872" v="0"/>
        <pc:sldMkLst>
          <pc:docMk/>
          <pc:sldMk cId="3755214214" sldId="274"/>
        </pc:sldMkLst>
      </pc:sldChg>
      <pc:sldChg chg="delSp modSp modNotes">
        <pc:chgData name="PATEL, HIREN J Lt Col USAF AETC AFIT/LSS" userId="S::hiren.patel@us.af.mil::df573836-b4bc-4d9d-bd92-07e878188ee4" providerId="AD" clId="Web-{57AF046E-0B8F-B391-2752-B9EFF7721320}" dt="2022-10-01T20:39:05.440" v="40"/>
        <pc:sldMkLst>
          <pc:docMk/>
          <pc:sldMk cId="171756822" sldId="276"/>
        </pc:sldMkLst>
        <pc:spChg chg="del">
          <ac:chgData name="PATEL, HIREN J Lt Col USAF AETC AFIT/LSS" userId="S::hiren.patel@us.af.mil::df573836-b4bc-4d9d-bd92-07e878188ee4" providerId="AD" clId="Web-{57AF046E-0B8F-B391-2752-B9EFF7721320}" dt="2022-10-01T20:38:26.752" v="35"/>
          <ac:spMkLst>
            <pc:docMk/>
            <pc:sldMk cId="171756822" sldId="276"/>
            <ac:spMk id="12" creationId="{79859229-6DB6-DC25-E4B6-01E4F3867564}"/>
          </ac:spMkLst>
        </pc:spChg>
        <pc:picChg chg="mod">
          <ac:chgData name="PATEL, HIREN J Lt Col USAF AETC AFIT/LSS" userId="S::hiren.patel@us.af.mil::df573836-b4bc-4d9d-bd92-07e878188ee4" providerId="AD" clId="Web-{57AF046E-0B8F-B391-2752-B9EFF7721320}" dt="2022-10-01T20:38:14.455" v="34" actId="1076"/>
          <ac:picMkLst>
            <pc:docMk/>
            <pc:sldMk cId="171756822" sldId="276"/>
            <ac:picMk id="4" creationId="{4D196C81-83F4-F9A9-AD36-8998B7D5EBDC}"/>
          </ac:picMkLst>
        </pc:picChg>
        <pc:picChg chg="mod">
          <ac:chgData name="PATEL, HIREN J Lt Col USAF AETC AFIT/LSS" userId="S::hiren.patel@us.af.mil::df573836-b4bc-4d9d-bd92-07e878188ee4" providerId="AD" clId="Web-{57AF046E-0B8F-B391-2752-B9EFF7721320}" dt="2022-10-01T20:38:09.236" v="33" actId="1076"/>
          <ac:picMkLst>
            <pc:docMk/>
            <pc:sldMk cId="171756822" sldId="276"/>
            <ac:picMk id="10" creationId="{0C6ABE1D-6C3A-0605-E08E-FB3D718A9294}"/>
          </ac:picMkLst>
        </pc:picChg>
      </pc:sldChg>
      <pc:sldChg chg="modSp">
        <pc:chgData name="PATEL, HIREN J Lt Col USAF AETC AFIT/LSS" userId="S::hiren.patel@us.af.mil::df573836-b4bc-4d9d-bd92-07e878188ee4" providerId="AD" clId="Web-{57AF046E-0B8F-B391-2752-B9EFF7721320}" dt="2022-10-01T20:40:26.224" v="58"/>
        <pc:sldMkLst>
          <pc:docMk/>
          <pc:sldMk cId="1675642855" sldId="277"/>
        </pc:sldMkLst>
        <pc:graphicFrameChg chg="mod modGraphic">
          <ac:chgData name="PATEL, HIREN J Lt Col USAF AETC AFIT/LSS" userId="S::hiren.patel@us.af.mil::df573836-b4bc-4d9d-bd92-07e878188ee4" providerId="AD" clId="Web-{57AF046E-0B8F-B391-2752-B9EFF7721320}" dt="2022-10-01T20:40:26.224" v="58"/>
          <ac:graphicFrameMkLst>
            <pc:docMk/>
            <pc:sldMk cId="1675642855" sldId="277"/>
            <ac:graphicFrameMk id="5" creationId="{A890A00E-BFFF-417A-F87D-7E069110128E}"/>
          </ac:graphicFrameMkLst>
        </pc:graphicFrameChg>
      </pc:sldChg>
    </pc:docChg>
  </pc:docChgLst>
  <pc:docChgLst>
    <pc:chgData name="PATEL, HIREN J Lt Col USAF AETC AFIT/LSS" userId="df573836-b4bc-4d9d-bd92-07e878188ee4" providerId="ADAL" clId="{F3864684-7674-4EF8-97F3-5A0A5F928E5C}"/>
    <pc:docChg chg="custSel addSld modSld">
      <pc:chgData name="PATEL, HIREN J Lt Col USAF AETC AFIT/LSS" userId="df573836-b4bc-4d9d-bd92-07e878188ee4" providerId="ADAL" clId="{F3864684-7674-4EF8-97F3-5A0A5F928E5C}" dt="2022-09-17T10:56:17.009" v="7617" actId="20577"/>
      <pc:docMkLst>
        <pc:docMk/>
      </pc:docMkLst>
      <pc:sldChg chg="modNotesTx">
        <pc:chgData name="PATEL, HIREN J Lt Col USAF AETC AFIT/LSS" userId="df573836-b4bc-4d9d-bd92-07e878188ee4" providerId="ADAL" clId="{F3864684-7674-4EF8-97F3-5A0A5F928E5C}" dt="2022-09-17T10:13:10.891" v="839" actId="20577"/>
        <pc:sldMkLst>
          <pc:docMk/>
          <pc:sldMk cId="109857222" sldId="256"/>
        </pc:sldMkLst>
      </pc:sldChg>
      <pc:sldChg chg="modNotesTx">
        <pc:chgData name="PATEL, HIREN J Lt Col USAF AETC AFIT/LSS" userId="df573836-b4bc-4d9d-bd92-07e878188ee4" providerId="ADAL" clId="{F3864684-7674-4EF8-97F3-5A0A5F928E5C}" dt="2022-09-17T10:23:00.987" v="2328" actId="20577"/>
        <pc:sldMkLst>
          <pc:docMk/>
          <pc:sldMk cId="2330452279" sldId="257"/>
        </pc:sldMkLst>
      </pc:sldChg>
      <pc:sldChg chg="modNotesTx">
        <pc:chgData name="PATEL, HIREN J Lt Col USAF AETC AFIT/LSS" userId="df573836-b4bc-4d9d-bd92-07e878188ee4" providerId="ADAL" clId="{F3864684-7674-4EF8-97F3-5A0A5F928E5C}" dt="2022-09-17T10:16:36.517" v="1647" actId="20577"/>
        <pc:sldMkLst>
          <pc:docMk/>
          <pc:sldMk cId="2563338645" sldId="258"/>
        </pc:sldMkLst>
      </pc:sldChg>
      <pc:sldChg chg="modSp mod modNotesTx">
        <pc:chgData name="PATEL, HIREN J Lt Col USAF AETC AFIT/LSS" userId="df573836-b4bc-4d9d-bd92-07e878188ee4" providerId="ADAL" clId="{F3864684-7674-4EF8-97F3-5A0A5F928E5C}" dt="2022-09-17T10:25:47.959" v="2825" actId="5793"/>
        <pc:sldMkLst>
          <pc:docMk/>
          <pc:sldMk cId="1256137149" sldId="259"/>
        </pc:sldMkLst>
        <pc:spChg chg="mod">
          <ac:chgData name="PATEL, HIREN J Lt Col USAF AETC AFIT/LSS" userId="df573836-b4bc-4d9d-bd92-07e878188ee4" providerId="ADAL" clId="{F3864684-7674-4EF8-97F3-5A0A5F928E5C}" dt="2022-09-17T10:25:47.959" v="2825" actId="5793"/>
          <ac:spMkLst>
            <pc:docMk/>
            <pc:sldMk cId="1256137149" sldId="259"/>
            <ac:spMk id="4" creationId="{AD109B72-8224-A7B0-D7E7-087A8E0212E4}"/>
          </ac:spMkLst>
        </pc:spChg>
      </pc:sldChg>
      <pc:sldChg chg="modSp mod modNotesTx">
        <pc:chgData name="PATEL, HIREN J Lt Col USAF AETC AFIT/LSS" userId="df573836-b4bc-4d9d-bd92-07e878188ee4" providerId="ADAL" clId="{F3864684-7674-4EF8-97F3-5A0A5F928E5C}" dt="2022-09-17T10:27:44.208" v="3304" actId="5793"/>
        <pc:sldMkLst>
          <pc:docMk/>
          <pc:sldMk cId="257383713" sldId="260"/>
        </pc:sldMkLst>
        <pc:spChg chg="mod">
          <ac:chgData name="PATEL, HIREN J Lt Col USAF AETC AFIT/LSS" userId="df573836-b4bc-4d9d-bd92-07e878188ee4" providerId="ADAL" clId="{F3864684-7674-4EF8-97F3-5A0A5F928E5C}" dt="2022-09-17T10:27:44.208" v="3304" actId="5793"/>
          <ac:spMkLst>
            <pc:docMk/>
            <pc:sldMk cId="257383713" sldId="260"/>
            <ac:spMk id="4" creationId="{44C88C73-5E66-2ADF-BC97-FF872CA16BEC}"/>
          </ac:spMkLst>
        </pc:spChg>
      </pc:sldChg>
      <pc:sldChg chg="modSp mod modNotesTx">
        <pc:chgData name="PATEL, HIREN J Lt Col USAF AETC AFIT/LSS" userId="df573836-b4bc-4d9d-bd92-07e878188ee4" providerId="ADAL" clId="{F3864684-7674-4EF8-97F3-5A0A5F928E5C}" dt="2022-09-17T10:29:31.157" v="3686" actId="20577"/>
        <pc:sldMkLst>
          <pc:docMk/>
          <pc:sldMk cId="3549268389" sldId="261"/>
        </pc:sldMkLst>
        <pc:spChg chg="mod">
          <ac:chgData name="PATEL, HIREN J Lt Col USAF AETC AFIT/LSS" userId="df573836-b4bc-4d9d-bd92-07e878188ee4" providerId="ADAL" clId="{F3864684-7674-4EF8-97F3-5A0A5F928E5C}" dt="2022-09-17T10:27:49.109" v="3305" actId="5793"/>
          <ac:spMkLst>
            <pc:docMk/>
            <pc:sldMk cId="3549268389" sldId="261"/>
            <ac:spMk id="4" creationId="{04EC2D62-829B-2800-9892-EE6E6F3A03D4}"/>
          </ac:spMkLst>
        </pc:spChg>
      </pc:sldChg>
      <pc:sldChg chg="modSp mod modNotesTx">
        <pc:chgData name="PATEL, HIREN J Lt Col USAF AETC AFIT/LSS" userId="df573836-b4bc-4d9d-bd92-07e878188ee4" providerId="ADAL" clId="{F3864684-7674-4EF8-97F3-5A0A5F928E5C}" dt="2022-09-17T10:30:11.584" v="3829" actId="20577"/>
        <pc:sldMkLst>
          <pc:docMk/>
          <pc:sldMk cId="2222339200" sldId="262"/>
        </pc:sldMkLst>
        <pc:spChg chg="mod">
          <ac:chgData name="PATEL, HIREN J Lt Col USAF AETC AFIT/LSS" userId="df573836-b4bc-4d9d-bd92-07e878188ee4" providerId="ADAL" clId="{F3864684-7674-4EF8-97F3-5A0A5F928E5C}" dt="2022-09-17T10:29:41.951" v="3703" actId="5793"/>
          <ac:spMkLst>
            <pc:docMk/>
            <pc:sldMk cId="2222339200" sldId="262"/>
            <ac:spMk id="4" creationId="{9A71AFBE-7E75-5FE9-AA35-9C19A3B7493D}"/>
          </ac:spMkLst>
        </pc:spChg>
      </pc:sldChg>
      <pc:sldChg chg="modNotesTx">
        <pc:chgData name="PATEL, HIREN J Lt Col USAF AETC AFIT/LSS" userId="df573836-b4bc-4d9d-bd92-07e878188ee4" providerId="ADAL" clId="{F3864684-7674-4EF8-97F3-5A0A5F928E5C}" dt="2022-09-17T10:56:17.009" v="7617" actId="20577"/>
        <pc:sldMkLst>
          <pc:docMk/>
          <pc:sldMk cId="2542796941" sldId="263"/>
        </pc:sldMkLst>
      </pc:sldChg>
      <pc:sldChg chg="modNotesTx">
        <pc:chgData name="PATEL, HIREN J Lt Col USAF AETC AFIT/LSS" userId="df573836-b4bc-4d9d-bd92-07e878188ee4" providerId="ADAL" clId="{F3864684-7674-4EF8-97F3-5A0A5F928E5C}" dt="2022-09-17T10:31:48.991" v="4044" actId="20577"/>
        <pc:sldMkLst>
          <pc:docMk/>
          <pc:sldMk cId="3636337289" sldId="264"/>
        </pc:sldMkLst>
      </pc:sldChg>
      <pc:sldChg chg="modNotesTx">
        <pc:chgData name="PATEL, HIREN J Lt Col USAF AETC AFIT/LSS" userId="df573836-b4bc-4d9d-bd92-07e878188ee4" providerId="ADAL" clId="{F3864684-7674-4EF8-97F3-5A0A5F928E5C}" dt="2022-09-17T10:34:54.084" v="4730" actId="20577"/>
        <pc:sldMkLst>
          <pc:docMk/>
          <pc:sldMk cId="1287853098" sldId="265"/>
        </pc:sldMkLst>
      </pc:sldChg>
      <pc:sldChg chg="modNotesTx">
        <pc:chgData name="PATEL, HIREN J Lt Col USAF AETC AFIT/LSS" userId="df573836-b4bc-4d9d-bd92-07e878188ee4" providerId="ADAL" clId="{F3864684-7674-4EF8-97F3-5A0A5F928E5C}" dt="2022-09-17T10:36:59.583" v="5163" actId="20577"/>
        <pc:sldMkLst>
          <pc:docMk/>
          <pc:sldMk cId="3284626748" sldId="266"/>
        </pc:sldMkLst>
      </pc:sldChg>
      <pc:sldChg chg="addSp modSp mod modNotesTx">
        <pc:chgData name="PATEL, HIREN J Lt Col USAF AETC AFIT/LSS" userId="df573836-b4bc-4d9d-bd92-07e878188ee4" providerId="ADAL" clId="{F3864684-7674-4EF8-97F3-5A0A5F928E5C}" dt="2022-09-17T10:42:51.806" v="5807" actId="20577"/>
        <pc:sldMkLst>
          <pc:docMk/>
          <pc:sldMk cId="2219840604" sldId="267"/>
        </pc:sldMkLst>
        <pc:spChg chg="mod">
          <ac:chgData name="PATEL, HIREN J Lt Col USAF AETC AFIT/LSS" userId="df573836-b4bc-4d9d-bd92-07e878188ee4" providerId="ADAL" clId="{F3864684-7674-4EF8-97F3-5A0A5F928E5C}" dt="2022-09-17T10:39:57.693" v="5350" actId="122"/>
          <ac:spMkLst>
            <pc:docMk/>
            <pc:sldMk cId="2219840604" sldId="267"/>
            <ac:spMk id="4" creationId="{14D996C2-C11D-D28E-F45A-775CF398F65A}"/>
          </ac:spMkLst>
        </pc:spChg>
        <pc:spChg chg="add mod">
          <ac:chgData name="PATEL, HIREN J Lt Col USAF AETC AFIT/LSS" userId="df573836-b4bc-4d9d-bd92-07e878188ee4" providerId="ADAL" clId="{F3864684-7674-4EF8-97F3-5A0A5F928E5C}" dt="2022-09-17T10:40:09.532" v="5371" actId="1036"/>
          <ac:spMkLst>
            <pc:docMk/>
            <pc:sldMk cId="2219840604" sldId="267"/>
            <ac:spMk id="6" creationId="{18DA08F7-FA4F-4368-711A-4166857D1142}"/>
          </ac:spMkLst>
        </pc:spChg>
        <pc:spChg chg="add mod">
          <ac:chgData name="PATEL, HIREN J Lt Col USAF AETC AFIT/LSS" userId="df573836-b4bc-4d9d-bd92-07e878188ee4" providerId="ADAL" clId="{F3864684-7674-4EF8-97F3-5A0A5F928E5C}" dt="2022-09-17T10:40:09.532" v="5371" actId="1036"/>
          <ac:spMkLst>
            <pc:docMk/>
            <pc:sldMk cId="2219840604" sldId="267"/>
            <ac:spMk id="7" creationId="{63F44AEB-2135-0F87-F9C5-AE78CF29B3AF}"/>
          </ac:spMkLst>
        </pc:spChg>
        <pc:spChg chg="add mod">
          <ac:chgData name="PATEL, HIREN J Lt Col USAF AETC AFIT/LSS" userId="df573836-b4bc-4d9d-bd92-07e878188ee4" providerId="ADAL" clId="{F3864684-7674-4EF8-97F3-5A0A5F928E5C}" dt="2022-09-17T10:40:09.532" v="5371" actId="1036"/>
          <ac:spMkLst>
            <pc:docMk/>
            <pc:sldMk cId="2219840604" sldId="267"/>
            <ac:spMk id="8" creationId="{01E78906-BE8B-075F-B53A-A307A221BB10}"/>
          </ac:spMkLst>
        </pc:spChg>
        <pc:spChg chg="add mod">
          <ac:chgData name="PATEL, HIREN J Lt Col USAF AETC AFIT/LSS" userId="df573836-b4bc-4d9d-bd92-07e878188ee4" providerId="ADAL" clId="{F3864684-7674-4EF8-97F3-5A0A5F928E5C}" dt="2022-09-17T10:40:09.532" v="5371" actId="1036"/>
          <ac:spMkLst>
            <pc:docMk/>
            <pc:sldMk cId="2219840604" sldId="267"/>
            <ac:spMk id="9" creationId="{1E099391-084F-8170-66E9-FC835431F6DF}"/>
          </ac:spMkLst>
        </pc:spChg>
        <pc:spChg chg="add mod">
          <ac:chgData name="PATEL, HIREN J Lt Col USAF AETC AFIT/LSS" userId="df573836-b4bc-4d9d-bd92-07e878188ee4" providerId="ADAL" clId="{F3864684-7674-4EF8-97F3-5A0A5F928E5C}" dt="2022-09-17T10:40:09.532" v="5371" actId="1036"/>
          <ac:spMkLst>
            <pc:docMk/>
            <pc:sldMk cId="2219840604" sldId="267"/>
            <ac:spMk id="10" creationId="{7F2F0EB2-D4A5-AEDC-3375-0EEDD031BDD6}"/>
          </ac:spMkLst>
        </pc:spChg>
        <pc:spChg chg="add mod">
          <ac:chgData name="PATEL, HIREN J Lt Col USAF AETC AFIT/LSS" userId="df573836-b4bc-4d9d-bd92-07e878188ee4" providerId="ADAL" clId="{F3864684-7674-4EF8-97F3-5A0A5F928E5C}" dt="2022-09-17T10:40:09.532" v="5371" actId="1036"/>
          <ac:spMkLst>
            <pc:docMk/>
            <pc:sldMk cId="2219840604" sldId="267"/>
            <ac:spMk id="11" creationId="{9649AAC0-3FDA-5994-535C-9C76827A9203}"/>
          </ac:spMkLst>
        </pc:spChg>
        <pc:spChg chg="add mod">
          <ac:chgData name="PATEL, HIREN J Lt Col USAF AETC AFIT/LSS" userId="df573836-b4bc-4d9d-bd92-07e878188ee4" providerId="ADAL" clId="{F3864684-7674-4EF8-97F3-5A0A5F928E5C}" dt="2022-09-17T10:40:09.532" v="5371" actId="1036"/>
          <ac:spMkLst>
            <pc:docMk/>
            <pc:sldMk cId="2219840604" sldId="267"/>
            <ac:spMk id="12" creationId="{5ABACDC6-1C7F-31B2-1E45-B5F870354AFA}"/>
          </ac:spMkLst>
        </pc:spChg>
        <pc:spChg chg="add mod">
          <ac:chgData name="PATEL, HIREN J Lt Col USAF AETC AFIT/LSS" userId="df573836-b4bc-4d9d-bd92-07e878188ee4" providerId="ADAL" clId="{F3864684-7674-4EF8-97F3-5A0A5F928E5C}" dt="2022-09-17T10:40:09.532" v="5371" actId="1036"/>
          <ac:spMkLst>
            <pc:docMk/>
            <pc:sldMk cId="2219840604" sldId="267"/>
            <ac:spMk id="13" creationId="{7810DDA0-5ECD-A5BB-0905-824236208A06}"/>
          </ac:spMkLst>
        </pc:spChg>
        <pc:spChg chg="add mod">
          <ac:chgData name="PATEL, HIREN J Lt Col USAF AETC AFIT/LSS" userId="df573836-b4bc-4d9d-bd92-07e878188ee4" providerId="ADAL" clId="{F3864684-7674-4EF8-97F3-5A0A5F928E5C}" dt="2022-09-17T10:40:09.532" v="5371" actId="1036"/>
          <ac:spMkLst>
            <pc:docMk/>
            <pc:sldMk cId="2219840604" sldId="267"/>
            <ac:spMk id="14" creationId="{EFE29D89-2CE5-37C5-B14B-278AA670CEAB}"/>
          </ac:spMkLst>
        </pc:spChg>
        <pc:spChg chg="add mod">
          <ac:chgData name="PATEL, HIREN J Lt Col USAF AETC AFIT/LSS" userId="df573836-b4bc-4d9d-bd92-07e878188ee4" providerId="ADAL" clId="{F3864684-7674-4EF8-97F3-5A0A5F928E5C}" dt="2022-09-17T10:40:09.532" v="5371" actId="1036"/>
          <ac:spMkLst>
            <pc:docMk/>
            <pc:sldMk cId="2219840604" sldId="267"/>
            <ac:spMk id="15" creationId="{2585F03B-7CE0-5747-2937-8E6B604B2541}"/>
          </ac:spMkLst>
        </pc:spChg>
        <pc:spChg chg="add mod">
          <ac:chgData name="PATEL, HIREN J Lt Col USAF AETC AFIT/LSS" userId="df573836-b4bc-4d9d-bd92-07e878188ee4" providerId="ADAL" clId="{F3864684-7674-4EF8-97F3-5A0A5F928E5C}" dt="2022-09-17T10:40:09.532" v="5371" actId="1036"/>
          <ac:spMkLst>
            <pc:docMk/>
            <pc:sldMk cId="2219840604" sldId="267"/>
            <ac:spMk id="16" creationId="{0AC09C28-1D63-2B31-F018-74F910C57BA0}"/>
          </ac:spMkLst>
        </pc:spChg>
      </pc:sldChg>
      <pc:sldChg chg="modSp mod modNotesTx">
        <pc:chgData name="PATEL, HIREN J Lt Col USAF AETC AFIT/LSS" userId="df573836-b4bc-4d9d-bd92-07e878188ee4" providerId="ADAL" clId="{F3864684-7674-4EF8-97F3-5A0A5F928E5C}" dt="2022-09-17T10:45:50.317" v="6276" actId="20577"/>
        <pc:sldMkLst>
          <pc:docMk/>
          <pc:sldMk cId="702029036" sldId="268"/>
        </pc:sldMkLst>
        <pc:spChg chg="mod">
          <ac:chgData name="PATEL, HIREN J Lt Col USAF AETC AFIT/LSS" userId="df573836-b4bc-4d9d-bd92-07e878188ee4" providerId="ADAL" clId="{F3864684-7674-4EF8-97F3-5A0A5F928E5C}" dt="2022-09-17T10:43:08.868" v="5809" actId="1076"/>
          <ac:spMkLst>
            <pc:docMk/>
            <pc:sldMk cId="702029036" sldId="268"/>
            <ac:spMk id="4" creationId="{DA5CAEE4-DF28-05F0-49E2-458203E1BD4B}"/>
          </ac:spMkLst>
        </pc:spChg>
      </pc:sldChg>
      <pc:sldChg chg="addSp modSp mod modNotesTx">
        <pc:chgData name="PATEL, HIREN J Lt Col USAF AETC AFIT/LSS" userId="df573836-b4bc-4d9d-bd92-07e878188ee4" providerId="ADAL" clId="{F3864684-7674-4EF8-97F3-5A0A5F928E5C}" dt="2022-09-17T10:51:20.130" v="6777" actId="20577"/>
        <pc:sldMkLst>
          <pc:docMk/>
          <pc:sldMk cId="3698111167" sldId="269"/>
        </pc:sldMkLst>
        <pc:spChg chg="add mod">
          <ac:chgData name="PATEL, HIREN J Lt Col USAF AETC AFIT/LSS" userId="df573836-b4bc-4d9d-bd92-07e878188ee4" providerId="ADAL" clId="{F3864684-7674-4EF8-97F3-5A0A5F928E5C}" dt="2022-09-17T10:47:33.361" v="6426" actId="14100"/>
          <ac:spMkLst>
            <pc:docMk/>
            <pc:sldMk cId="3698111167" sldId="269"/>
            <ac:spMk id="4" creationId="{753A5C58-0E16-6F49-DCB5-1EAD449A8ACA}"/>
          </ac:spMkLst>
        </pc:spChg>
        <pc:spChg chg="add mod">
          <ac:chgData name="PATEL, HIREN J Lt Col USAF AETC AFIT/LSS" userId="df573836-b4bc-4d9d-bd92-07e878188ee4" providerId="ADAL" clId="{F3864684-7674-4EF8-97F3-5A0A5F928E5C}" dt="2022-09-17T10:46:07.077" v="6296" actId="1035"/>
          <ac:spMkLst>
            <pc:docMk/>
            <pc:sldMk cId="3698111167" sldId="269"/>
            <ac:spMk id="5" creationId="{C0505CEF-8E87-07C7-D51E-17A18FFEC889}"/>
          </ac:spMkLst>
        </pc:spChg>
      </pc:sldChg>
      <pc:sldChg chg="addSp modSp mod modNotesTx">
        <pc:chgData name="PATEL, HIREN J Lt Col USAF AETC AFIT/LSS" userId="df573836-b4bc-4d9d-bd92-07e878188ee4" providerId="ADAL" clId="{F3864684-7674-4EF8-97F3-5A0A5F928E5C}" dt="2022-09-17T10:53:39.849" v="7292" actId="20577"/>
        <pc:sldMkLst>
          <pc:docMk/>
          <pc:sldMk cId="296643780" sldId="270"/>
        </pc:sldMkLst>
        <pc:spChg chg="add mod">
          <ac:chgData name="PATEL, HIREN J Lt Col USAF AETC AFIT/LSS" userId="df573836-b4bc-4d9d-bd92-07e878188ee4" providerId="ADAL" clId="{F3864684-7674-4EF8-97F3-5A0A5F928E5C}" dt="2022-09-17T10:52:06.500" v="6947" actId="20577"/>
          <ac:spMkLst>
            <pc:docMk/>
            <pc:sldMk cId="296643780" sldId="270"/>
            <ac:spMk id="4" creationId="{ED9BFEE6-A458-A0B4-A1DB-71874D044FB3}"/>
          </ac:spMkLst>
        </pc:spChg>
        <pc:spChg chg="add mod">
          <ac:chgData name="PATEL, HIREN J Lt Col USAF AETC AFIT/LSS" userId="df573836-b4bc-4d9d-bd92-07e878188ee4" providerId="ADAL" clId="{F3864684-7674-4EF8-97F3-5A0A5F928E5C}" dt="2022-09-17T10:51:33.090" v="6828" actId="1036"/>
          <ac:spMkLst>
            <pc:docMk/>
            <pc:sldMk cId="296643780" sldId="270"/>
            <ac:spMk id="5" creationId="{A41653F5-6C2D-4BFF-6F8E-48E2A55A3EF5}"/>
          </ac:spMkLst>
        </pc:spChg>
      </pc:sldChg>
      <pc:sldChg chg="new">
        <pc:chgData name="PATEL, HIREN J Lt Col USAF AETC AFIT/LSS" userId="df573836-b4bc-4d9d-bd92-07e878188ee4" providerId="ADAL" clId="{F3864684-7674-4EF8-97F3-5A0A5F928E5C}" dt="2022-09-17T10:53:49.127" v="7293" actId="680"/>
        <pc:sldMkLst>
          <pc:docMk/>
          <pc:sldMk cId="3690078056" sldId="271"/>
        </pc:sldMkLst>
      </pc:sldChg>
    </pc:docChg>
  </pc:docChgLst>
  <pc:docChgLst>
    <pc:chgData name="PATEL, HIREN J Lt Col USAF AETC AFIT/LSS" userId="S::hiren.patel@us.af.mil::df573836-b4bc-4d9d-bd92-07e878188ee4" providerId="AD" clId="Web-{E84099F2-2C5D-319A-7A2C-78F4ECA58E3C}"/>
    <pc:docChg chg="modSld">
      <pc:chgData name="PATEL, HIREN J Lt Col USAF AETC AFIT/LSS" userId="S::hiren.patel@us.af.mil::df573836-b4bc-4d9d-bd92-07e878188ee4" providerId="AD" clId="Web-{E84099F2-2C5D-319A-7A2C-78F4ECA58E3C}" dt="2022-10-14T19:10:51.109" v="295"/>
      <pc:docMkLst>
        <pc:docMk/>
      </pc:docMkLst>
      <pc:sldChg chg="modNotes">
        <pc:chgData name="PATEL, HIREN J Lt Col USAF AETC AFIT/LSS" userId="S::hiren.patel@us.af.mil::df573836-b4bc-4d9d-bd92-07e878188ee4" providerId="AD" clId="Web-{E84099F2-2C5D-319A-7A2C-78F4ECA58E3C}" dt="2022-10-14T19:03:00.074" v="127"/>
        <pc:sldMkLst>
          <pc:docMk/>
          <pc:sldMk cId="3175017740" sldId="272"/>
        </pc:sldMkLst>
      </pc:sldChg>
      <pc:sldChg chg="modNotes">
        <pc:chgData name="PATEL, HIREN J Lt Col USAF AETC AFIT/LSS" userId="S::hiren.patel@us.af.mil::df573836-b4bc-4d9d-bd92-07e878188ee4" providerId="AD" clId="Web-{E84099F2-2C5D-319A-7A2C-78F4ECA58E3C}" dt="2022-10-14T19:10:51.109" v="295"/>
        <pc:sldMkLst>
          <pc:docMk/>
          <pc:sldMk cId="1358343716" sldId="273"/>
        </pc:sldMkLst>
      </pc:sldChg>
    </pc:docChg>
  </pc:docChgLst>
  <pc:docChgLst>
    <pc:chgData name="PATEL, HIREN J Lt Col USAF AETC AFIT/LSS" userId="S::hiren.patel@us.af.mil::df573836-b4bc-4d9d-bd92-07e878188ee4" providerId="AD" clId="Web-{03BE692F-3FEF-2CFA-4E6E-83E46FCF56EA}"/>
    <pc:docChg chg="modSld">
      <pc:chgData name="PATEL, HIREN J Lt Col USAF AETC AFIT/LSS" userId="S::hiren.patel@us.af.mil::df573836-b4bc-4d9d-bd92-07e878188ee4" providerId="AD" clId="Web-{03BE692F-3FEF-2CFA-4E6E-83E46FCF56EA}" dt="2022-10-15T13:49:36.330" v="51"/>
      <pc:docMkLst>
        <pc:docMk/>
      </pc:docMkLst>
      <pc:sldChg chg="modNotes">
        <pc:chgData name="PATEL, HIREN J Lt Col USAF AETC AFIT/LSS" userId="S::hiren.patel@us.af.mil::df573836-b4bc-4d9d-bd92-07e878188ee4" providerId="AD" clId="Web-{03BE692F-3FEF-2CFA-4E6E-83E46FCF56EA}" dt="2022-10-15T13:49:36.330" v="51"/>
        <pc:sldMkLst>
          <pc:docMk/>
          <pc:sldMk cId="109857222" sldId="256"/>
        </pc:sldMkLst>
      </pc:sldChg>
    </pc:docChg>
  </pc:docChgLst>
  <pc:docChgLst>
    <pc:chgData name="PATEL, HIREN J Lt Col USAF AETC AFIT/LSS" userId="df573836-b4bc-4d9d-bd92-07e878188ee4" providerId="ADAL" clId="{95B2EBA5-42E9-4545-90E2-BD98618ED821}"/>
    <pc:docChg chg="custSel modSld">
      <pc:chgData name="PATEL, HIREN J Lt Col USAF AETC AFIT/LSS" userId="df573836-b4bc-4d9d-bd92-07e878188ee4" providerId="ADAL" clId="{95B2EBA5-42E9-4545-90E2-BD98618ED821}" dt="2022-10-17T13:02:33.412" v="2081" actId="20577"/>
      <pc:docMkLst>
        <pc:docMk/>
      </pc:docMkLst>
      <pc:sldChg chg="modNotesTx">
        <pc:chgData name="PATEL, HIREN J Lt Col USAF AETC AFIT/LSS" userId="df573836-b4bc-4d9d-bd92-07e878188ee4" providerId="ADAL" clId="{95B2EBA5-42E9-4545-90E2-BD98618ED821}" dt="2022-10-17T13:02:33.412" v="2081" actId="20577"/>
        <pc:sldMkLst>
          <pc:docMk/>
          <pc:sldMk cId="109857222" sldId="256"/>
        </pc:sldMkLst>
      </pc:sldChg>
      <pc:sldChg chg="modNotesTx">
        <pc:chgData name="PATEL, HIREN J Lt Col USAF AETC AFIT/LSS" userId="df573836-b4bc-4d9d-bd92-07e878188ee4" providerId="ADAL" clId="{95B2EBA5-42E9-4545-90E2-BD98618ED821}" dt="2022-10-17T12:53:00.188" v="1097" actId="313"/>
        <pc:sldMkLst>
          <pc:docMk/>
          <pc:sldMk cId="3636337289" sldId="264"/>
        </pc:sldMkLst>
      </pc:sldChg>
      <pc:sldChg chg="modNotesTx">
        <pc:chgData name="PATEL, HIREN J Lt Col USAF AETC AFIT/LSS" userId="df573836-b4bc-4d9d-bd92-07e878188ee4" providerId="ADAL" clId="{95B2EBA5-42E9-4545-90E2-BD98618ED821}" dt="2022-10-17T13:00:58.895" v="1922" actId="20577"/>
        <pc:sldMkLst>
          <pc:docMk/>
          <pc:sldMk cId="2219840604" sldId="267"/>
        </pc:sldMkLst>
      </pc:sldChg>
      <pc:sldChg chg="modSp mod modNotesTx">
        <pc:chgData name="PATEL, HIREN J Lt Col USAF AETC AFIT/LSS" userId="df573836-b4bc-4d9d-bd92-07e878188ee4" providerId="ADAL" clId="{95B2EBA5-42E9-4545-90E2-BD98618ED821}" dt="2022-10-17T12:52:39.446" v="1093" actId="20577"/>
        <pc:sldMkLst>
          <pc:docMk/>
          <pc:sldMk cId="3175017740" sldId="272"/>
        </pc:sldMkLst>
        <pc:cxnChg chg="mod">
          <ac:chgData name="PATEL, HIREN J Lt Col USAF AETC AFIT/LSS" userId="df573836-b4bc-4d9d-bd92-07e878188ee4" providerId="ADAL" clId="{95B2EBA5-42E9-4545-90E2-BD98618ED821}" dt="2022-10-17T12:49:12.607" v="926" actId="14100"/>
          <ac:cxnSpMkLst>
            <pc:docMk/>
            <pc:sldMk cId="3175017740" sldId="272"/>
            <ac:cxnSpMk id="11" creationId="{38079E9E-E1F7-45F5-2AB9-6B8BEEC8B460}"/>
          </ac:cxnSpMkLst>
        </pc:cxnChg>
        <pc:cxnChg chg="mod">
          <ac:chgData name="PATEL, HIREN J Lt Col USAF AETC AFIT/LSS" userId="df573836-b4bc-4d9d-bd92-07e878188ee4" providerId="ADAL" clId="{95B2EBA5-42E9-4545-90E2-BD98618ED821}" dt="2022-10-17T12:48:56.495" v="924" actId="14100"/>
          <ac:cxnSpMkLst>
            <pc:docMk/>
            <pc:sldMk cId="3175017740" sldId="272"/>
            <ac:cxnSpMk id="12" creationId="{C5FCD611-B279-C56A-85C8-F0F237BFB1C1}"/>
          </ac:cxnSpMkLst>
        </pc:cxnChg>
      </pc:sldChg>
      <pc:sldChg chg="mod modShow modNotesTx">
        <pc:chgData name="PATEL, HIREN J Lt Col USAF AETC AFIT/LSS" userId="df573836-b4bc-4d9d-bd92-07e878188ee4" providerId="ADAL" clId="{95B2EBA5-42E9-4545-90E2-BD98618ED821}" dt="2022-10-17T12:43:06.934" v="238" actId="729"/>
        <pc:sldMkLst>
          <pc:docMk/>
          <pc:sldMk cId="1358343716" sldId="273"/>
        </pc:sldMkLst>
      </pc:sldChg>
      <pc:sldChg chg="modNotesTx">
        <pc:chgData name="PATEL, HIREN J Lt Col USAF AETC AFIT/LSS" userId="df573836-b4bc-4d9d-bd92-07e878188ee4" providerId="ADAL" clId="{95B2EBA5-42E9-4545-90E2-BD98618ED821}" dt="2022-10-17T12:53:50.369" v="1098" actId="6549"/>
        <pc:sldMkLst>
          <pc:docMk/>
          <pc:sldMk cId="3533030527" sldId="292"/>
        </pc:sldMkLst>
      </pc:sldChg>
    </pc:docChg>
  </pc:docChgLst>
  <pc:docChgLst>
    <pc:chgData name="PATEL, HIREN J Lt Col USAF AETC AFIT/LSS" userId="S::hiren.patel@us.af.mil::df573836-b4bc-4d9d-bd92-07e878188ee4" providerId="AD" clId="Web-{923433A0-AE7D-D6C3-D201-851BE7E0008A}"/>
    <pc:docChg chg="addSld modSld">
      <pc:chgData name="PATEL, HIREN J Lt Col USAF AETC AFIT/LSS" userId="S::hiren.patel@us.af.mil::df573836-b4bc-4d9d-bd92-07e878188ee4" providerId="AD" clId="Web-{923433A0-AE7D-D6C3-D201-851BE7E0008A}" dt="2022-09-29T09:42:13.346" v="119"/>
      <pc:docMkLst>
        <pc:docMk/>
      </pc:docMkLst>
      <pc:sldChg chg="addSp delSp">
        <pc:chgData name="PATEL, HIREN J Lt Col USAF AETC AFIT/LSS" userId="S::hiren.patel@us.af.mil::df573836-b4bc-4d9d-bd92-07e878188ee4" providerId="AD" clId="Web-{923433A0-AE7D-D6C3-D201-851BE7E0008A}" dt="2022-09-29T09:42:13.346" v="119"/>
        <pc:sldMkLst>
          <pc:docMk/>
          <pc:sldMk cId="3175017740" sldId="272"/>
        </pc:sldMkLst>
        <pc:picChg chg="add del">
          <ac:chgData name="PATEL, HIREN J Lt Col USAF AETC AFIT/LSS" userId="S::hiren.patel@us.af.mil::df573836-b4bc-4d9d-bd92-07e878188ee4" providerId="AD" clId="Web-{923433A0-AE7D-D6C3-D201-851BE7E0008A}" dt="2022-09-29T09:42:13.346" v="119"/>
          <ac:picMkLst>
            <pc:docMk/>
            <pc:sldMk cId="3175017740" sldId="272"/>
            <ac:picMk id="4" creationId="{B4F01A97-278C-98C3-4999-D5E9E25DDC41}"/>
          </ac:picMkLst>
        </pc:picChg>
      </pc:sldChg>
      <pc:sldChg chg="modNotes">
        <pc:chgData name="PATEL, HIREN J Lt Col USAF AETC AFIT/LSS" userId="S::hiren.patel@us.af.mil::df573836-b4bc-4d9d-bd92-07e878188ee4" providerId="AD" clId="Web-{923433A0-AE7D-D6C3-D201-851BE7E0008A}" dt="2022-09-29T09:40:46.767" v="117"/>
        <pc:sldMkLst>
          <pc:docMk/>
          <pc:sldMk cId="3755214214" sldId="274"/>
        </pc:sldMkLst>
      </pc:sldChg>
      <pc:sldChg chg="modNotes">
        <pc:chgData name="PATEL, HIREN J Lt Col USAF AETC AFIT/LSS" userId="S::hiren.patel@us.af.mil::df573836-b4bc-4d9d-bd92-07e878188ee4" providerId="AD" clId="Web-{923433A0-AE7D-D6C3-D201-851BE7E0008A}" dt="2022-09-29T09:31:21.695" v="78"/>
        <pc:sldMkLst>
          <pc:docMk/>
          <pc:sldMk cId="42115227" sldId="275"/>
        </pc:sldMkLst>
      </pc:sldChg>
      <pc:sldChg chg="addSp delSp modSp modNotes">
        <pc:chgData name="PATEL, HIREN J Lt Col USAF AETC AFIT/LSS" userId="S::hiren.patel@us.af.mil::df573836-b4bc-4d9d-bd92-07e878188ee4" providerId="AD" clId="Web-{923433A0-AE7D-D6C3-D201-851BE7E0008A}" dt="2022-09-29T09:31:53.290" v="80"/>
        <pc:sldMkLst>
          <pc:docMk/>
          <pc:sldMk cId="171756822" sldId="276"/>
        </pc:sldMkLst>
        <pc:spChg chg="mod">
          <ac:chgData name="PATEL, HIREN J Lt Col USAF AETC AFIT/LSS" userId="S::hiren.patel@us.af.mil::df573836-b4bc-4d9d-bd92-07e878188ee4" providerId="AD" clId="Web-{923433A0-AE7D-D6C3-D201-851BE7E0008A}" dt="2022-09-29T09:22:35.512" v="9" actId="20577"/>
          <ac:spMkLst>
            <pc:docMk/>
            <pc:sldMk cId="171756822" sldId="276"/>
            <ac:spMk id="2" creationId="{1BE0E40E-071C-9273-A09E-250F9BABFCC2}"/>
          </ac:spMkLst>
        </pc:spChg>
        <pc:spChg chg="del mod">
          <ac:chgData name="PATEL, HIREN J Lt Col USAF AETC AFIT/LSS" userId="S::hiren.patel@us.af.mil::df573836-b4bc-4d9d-bd92-07e878188ee4" providerId="AD" clId="Web-{923433A0-AE7D-D6C3-D201-851BE7E0008A}" dt="2022-09-29T09:29:50.490" v="51"/>
          <ac:spMkLst>
            <pc:docMk/>
            <pc:sldMk cId="171756822" sldId="276"/>
            <ac:spMk id="3" creationId="{C4061457-5B86-C0DE-8C0D-9E57061ED144}"/>
          </ac:spMkLst>
        </pc:spChg>
        <pc:spChg chg="add mod">
          <ac:chgData name="PATEL, HIREN J Lt Col USAF AETC AFIT/LSS" userId="S::hiren.patel@us.af.mil::df573836-b4bc-4d9d-bd92-07e878188ee4" providerId="AD" clId="Web-{923433A0-AE7D-D6C3-D201-851BE7E0008A}" dt="2022-09-29T09:23:54.044" v="16"/>
          <ac:spMkLst>
            <pc:docMk/>
            <pc:sldMk cId="171756822" sldId="276"/>
            <ac:spMk id="5" creationId="{AB5E518E-990C-FE2E-9AE2-39350BA9E48D}"/>
          </ac:spMkLst>
        </pc:spChg>
        <pc:spChg chg="add del mod">
          <ac:chgData name="PATEL, HIREN J Lt Col USAF AETC AFIT/LSS" userId="S::hiren.patel@us.af.mil::df573836-b4bc-4d9d-bd92-07e878188ee4" providerId="AD" clId="Web-{923433A0-AE7D-D6C3-D201-851BE7E0008A}" dt="2022-09-29T09:28:31.770" v="43"/>
          <ac:spMkLst>
            <pc:docMk/>
            <pc:sldMk cId="171756822" sldId="276"/>
            <ac:spMk id="8" creationId="{3D59FC5F-1BCF-E0F5-AD7E-A313A16B0146}"/>
          </ac:spMkLst>
        </pc:spChg>
        <pc:spChg chg="add mod">
          <ac:chgData name="PATEL, HIREN J Lt Col USAF AETC AFIT/LSS" userId="S::hiren.patel@us.af.mil::df573836-b4bc-4d9d-bd92-07e878188ee4" providerId="AD" clId="Web-{923433A0-AE7D-D6C3-D201-851BE7E0008A}" dt="2022-09-29T09:28:22.989" v="42"/>
          <ac:spMkLst>
            <pc:docMk/>
            <pc:sldMk cId="171756822" sldId="276"/>
            <ac:spMk id="12" creationId="{79859229-6DB6-DC25-E4B6-01E4F3867564}"/>
          </ac:spMkLst>
        </pc:spChg>
        <pc:spChg chg="add del mod">
          <ac:chgData name="PATEL, HIREN J Lt Col USAF AETC AFIT/LSS" userId="S::hiren.patel@us.af.mil::df573836-b4bc-4d9d-bd92-07e878188ee4" providerId="AD" clId="Web-{923433A0-AE7D-D6C3-D201-851BE7E0008A}" dt="2022-09-29T09:29:54.818" v="52"/>
          <ac:spMkLst>
            <pc:docMk/>
            <pc:sldMk cId="171756822" sldId="276"/>
            <ac:spMk id="15" creationId="{5DE627D7-29AB-7B05-BF96-E92BEFD8DDC6}"/>
          </ac:spMkLst>
        </pc:spChg>
        <pc:picChg chg="add mod">
          <ac:chgData name="PATEL, HIREN J Lt Col USAF AETC AFIT/LSS" userId="S::hiren.patel@us.af.mil::df573836-b4bc-4d9d-bd92-07e878188ee4" providerId="AD" clId="Web-{923433A0-AE7D-D6C3-D201-851BE7E0008A}" dt="2022-09-29T09:31:09.961" v="76" actId="1076"/>
          <ac:picMkLst>
            <pc:docMk/>
            <pc:sldMk cId="171756822" sldId="276"/>
            <ac:picMk id="4" creationId="{4D196C81-83F4-F9A9-AD36-8998B7D5EBDC}"/>
          </ac:picMkLst>
        </pc:picChg>
        <pc:picChg chg="add del mod">
          <ac:chgData name="PATEL, HIREN J Lt Col USAF AETC AFIT/LSS" userId="S::hiren.patel@us.af.mil::df573836-b4bc-4d9d-bd92-07e878188ee4" providerId="AD" clId="Web-{923433A0-AE7D-D6C3-D201-851BE7E0008A}" dt="2022-09-29T09:28:31.770" v="43"/>
          <ac:picMkLst>
            <pc:docMk/>
            <pc:sldMk cId="171756822" sldId="276"/>
            <ac:picMk id="7" creationId="{CCD2EA03-BDE8-7BAE-9BCF-6674B2DBFF76}"/>
          </ac:picMkLst>
        </pc:picChg>
        <pc:picChg chg="add mod">
          <ac:chgData name="PATEL, HIREN J Lt Col USAF AETC AFIT/LSS" userId="S::hiren.patel@us.af.mil::df573836-b4bc-4d9d-bd92-07e878188ee4" providerId="AD" clId="Web-{923433A0-AE7D-D6C3-D201-851BE7E0008A}" dt="2022-09-29T09:31:09.977" v="77" actId="1076"/>
          <ac:picMkLst>
            <pc:docMk/>
            <pc:sldMk cId="171756822" sldId="276"/>
            <ac:picMk id="10" creationId="{0C6ABE1D-6C3A-0605-E08E-FB3D718A9294}"/>
          </ac:picMkLst>
        </pc:picChg>
        <pc:picChg chg="add mod modCrop">
          <ac:chgData name="PATEL, HIREN J Lt Col USAF AETC AFIT/LSS" userId="S::hiren.patel@us.af.mil::df573836-b4bc-4d9d-bd92-07e878188ee4" providerId="AD" clId="Web-{923433A0-AE7D-D6C3-D201-851BE7E0008A}" dt="2022-09-29T09:31:09.945" v="75" actId="1076"/>
          <ac:picMkLst>
            <pc:docMk/>
            <pc:sldMk cId="171756822" sldId="276"/>
            <ac:picMk id="11" creationId="{953F97E9-9832-4DC7-DC74-4764A4783984}"/>
          </ac:picMkLst>
        </pc:picChg>
      </pc:sldChg>
      <pc:sldChg chg="addSp delSp modSp new mod setBg">
        <pc:chgData name="PATEL, HIREN J Lt Col USAF AETC AFIT/LSS" userId="S::hiren.patel@us.af.mil::df573836-b4bc-4d9d-bd92-07e878188ee4" providerId="AD" clId="Web-{923433A0-AE7D-D6C3-D201-851BE7E0008A}" dt="2022-09-29T09:36:21.449" v="114" actId="20577"/>
        <pc:sldMkLst>
          <pc:docMk/>
          <pc:sldMk cId="1675642855" sldId="277"/>
        </pc:sldMkLst>
        <pc:spChg chg="mod">
          <ac:chgData name="PATEL, HIREN J Lt Col USAF AETC AFIT/LSS" userId="S::hiren.patel@us.af.mil::df573836-b4bc-4d9d-bd92-07e878188ee4" providerId="AD" clId="Web-{923433A0-AE7D-D6C3-D201-851BE7E0008A}" dt="2022-09-29T09:33:52.197" v="97"/>
          <ac:spMkLst>
            <pc:docMk/>
            <pc:sldMk cId="1675642855" sldId="277"/>
            <ac:spMk id="2" creationId="{F6ED05EF-61E3-A3FA-CD74-AA4B5D082A86}"/>
          </ac:spMkLst>
        </pc:spChg>
        <pc:spChg chg="mod ord">
          <ac:chgData name="PATEL, HIREN J Lt Col USAF AETC AFIT/LSS" userId="S::hiren.patel@us.af.mil::df573836-b4bc-4d9d-bd92-07e878188ee4" providerId="AD" clId="Web-{923433A0-AE7D-D6C3-D201-851BE7E0008A}" dt="2022-09-29T09:36:21.449" v="114" actId="20577"/>
          <ac:spMkLst>
            <pc:docMk/>
            <pc:sldMk cId="1675642855" sldId="277"/>
            <ac:spMk id="3" creationId="{27EECBBC-C8BC-1C44-912F-1D7DF046E0D5}"/>
          </ac:spMkLst>
        </pc:spChg>
        <pc:spChg chg="add del">
          <ac:chgData name="PATEL, HIREN J Lt Col USAF AETC AFIT/LSS" userId="S::hiren.patel@us.af.mil::df573836-b4bc-4d9d-bd92-07e878188ee4" providerId="AD" clId="Web-{923433A0-AE7D-D6C3-D201-851BE7E0008A}" dt="2022-09-29T09:33:52.197" v="97"/>
          <ac:spMkLst>
            <pc:docMk/>
            <pc:sldMk cId="1675642855" sldId="277"/>
            <ac:spMk id="9" creationId="{870A1295-61BC-4214-AA3E-D396673024D0}"/>
          </ac:spMkLst>
        </pc:spChg>
        <pc:grpChg chg="add del">
          <ac:chgData name="PATEL, HIREN J Lt Col USAF AETC AFIT/LSS" userId="S::hiren.patel@us.af.mil::df573836-b4bc-4d9d-bd92-07e878188ee4" providerId="AD" clId="Web-{923433A0-AE7D-D6C3-D201-851BE7E0008A}" dt="2022-09-29T09:33:52.197" v="97"/>
          <ac:grpSpMkLst>
            <pc:docMk/>
            <pc:sldMk cId="1675642855" sldId="277"/>
            <ac:grpSpMk id="11" creationId="{0B139475-2B26-4CA9-9413-DE741E49F7BB}"/>
          </ac:grpSpMkLst>
        </pc:grpChg>
        <pc:picChg chg="add mod">
          <ac:chgData name="PATEL, HIREN J Lt Col USAF AETC AFIT/LSS" userId="S::hiren.patel@us.af.mil::df573836-b4bc-4d9d-bd92-07e878188ee4" providerId="AD" clId="Web-{923433A0-AE7D-D6C3-D201-851BE7E0008A}" dt="2022-09-29T09:35:45.120" v="101" actId="1076"/>
          <ac:picMkLst>
            <pc:docMk/>
            <pc:sldMk cId="1675642855" sldId="277"/>
            <ac:picMk id="4" creationId="{B4450669-3996-7B0E-A397-09BE40E0D8F3}"/>
          </ac:picMkLst>
        </pc:picChg>
      </pc:sldChg>
    </pc:docChg>
  </pc:docChgLst>
  <pc:docChgLst>
    <pc:chgData name="PATEL, HIREN J Lt Col USAF AETC AFIT/LSS" userId="S::hiren.patel@us.af.mil::df573836-b4bc-4d9d-bd92-07e878188ee4" providerId="AD" clId="Web-{47556F83-3EFF-6718-C04A-D1202F40CC1D}"/>
    <pc:docChg chg="addSld modSld sldOrd">
      <pc:chgData name="PATEL, HIREN J Lt Col USAF AETC AFIT/LSS" userId="S::hiren.patel@us.af.mil::df573836-b4bc-4d9d-bd92-07e878188ee4" providerId="AD" clId="Web-{47556F83-3EFF-6718-C04A-D1202F40CC1D}" dt="2022-10-01T21:00:04.421" v="124" actId="20577"/>
      <pc:docMkLst>
        <pc:docMk/>
      </pc:docMkLst>
      <pc:sldChg chg="modSp">
        <pc:chgData name="PATEL, HIREN J Lt Col USAF AETC AFIT/LSS" userId="S::hiren.patel@us.af.mil::df573836-b4bc-4d9d-bd92-07e878188ee4" providerId="AD" clId="Web-{47556F83-3EFF-6718-C04A-D1202F40CC1D}" dt="2022-10-01T20:58:36.529" v="90" actId="20577"/>
        <pc:sldMkLst>
          <pc:docMk/>
          <pc:sldMk cId="3405060047" sldId="278"/>
        </pc:sldMkLst>
        <pc:spChg chg="mod">
          <ac:chgData name="PATEL, HIREN J Lt Col USAF AETC AFIT/LSS" userId="S::hiren.patel@us.af.mil::df573836-b4bc-4d9d-bd92-07e878188ee4" providerId="AD" clId="Web-{47556F83-3EFF-6718-C04A-D1202F40CC1D}" dt="2022-10-01T20:58:36.529" v="90" actId="20577"/>
          <ac:spMkLst>
            <pc:docMk/>
            <pc:sldMk cId="3405060047" sldId="278"/>
            <ac:spMk id="3" creationId="{66157A87-0630-32A9-86DF-5609146609DE}"/>
          </ac:spMkLst>
        </pc:spChg>
      </pc:sldChg>
      <pc:sldChg chg="addSp modSp">
        <pc:chgData name="PATEL, HIREN J Lt Col USAF AETC AFIT/LSS" userId="S::hiren.patel@us.af.mil::df573836-b4bc-4d9d-bd92-07e878188ee4" providerId="AD" clId="Web-{47556F83-3EFF-6718-C04A-D1202F40CC1D}" dt="2022-10-01T20:50:34.524" v="53" actId="1076"/>
        <pc:sldMkLst>
          <pc:docMk/>
          <pc:sldMk cId="4273678204" sldId="280"/>
        </pc:sldMkLst>
        <pc:spChg chg="add mod">
          <ac:chgData name="PATEL, HIREN J Lt Col USAF AETC AFIT/LSS" userId="S::hiren.patel@us.af.mil::df573836-b4bc-4d9d-bd92-07e878188ee4" providerId="AD" clId="Web-{47556F83-3EFF-6718-C04A-D1202F40CC1D}" dt="2022-10-01T20:50:34.524" v="53" actId="1076"/>
          <ac:spMkLst>
            <pc:docMk/>
            <pc:sldMk cId="4273678204" sldId="280"/>
            <ac:spMk id="3" creationId="{EC528EEF-C0BF-B9F7-4909-B75AD4DEA44D}"/>
          </ac:spMkLst>
        </pc:spChg>
      </pc:sldChg>
      <pc:sldChg chg="addSp modSp ord modNotes">
        <pc:chgData name="PATEL, HIREN J Lt Col USAF AETC AFIT/LSS" userId="S::hiren.patel@us.af.mil::df573836-b4bc-4d9d-bd92-07e878188ee4" providerId="AD" clId="Web-{47556F83-3EFF-6718-C04A-D1202F40CC1D}" dt="2022-10-01T20:56:38.841" v="81"/>
        <pc:sldMkLst>
          <pc:docMk/>
          <pc:sldMk cId="3032188047" sldId="281"/>
        </pc:sldMkLst>
        <pc:spChg chg="add mod">
          <ac:chgData name="PATEL, HIREN J Lt Col USAF AETC AFIT/LSS" userId="S::hiren.patel@us.af.mil::df573836-b4bc-4d9d-bd92-07e878188ee4" providerId="AD" clId="Web-{47556F83-3EFF-6718-C04A-D1202F40CC1D}" dt="2022-10-01T20:52:47.307" v="65" actId="20577"/>
          <ac:spMkLst>
            <pc:docMk/>
            <pc:sldMk cId="3032188047" sldId="281"/>
            <ac:spMk id="5" creationId="{BAF4E2AD-BFB7-D211-99BC-9F2D8888BAB9}"/>
          </ac:spMkLst>
        </pc:spChg>
      </pc:sldChg>
      <pc:sldChg chg="addSp modSp modNotes">
        <pc:chgData name="PATEL, HIREN J Lt Col USAF AETC AFIT/LSS" userId="S::hiren.patel@us.af.mil::df573836-b4bc-4d9d-bd92-07e878188ee4" providerId="AD" clId="Web-{47556F83-3EFF-6718-C04A-D1202F40CC1D}" dt="2022-10-01T20:55:32.949" v="77"/>
        <pc:sldMkLst>
          <pc:docMk/>
          <pc:sldMk cId="3838688404" sldId="282"/>
        </pc:sldMkLst>
        <pc:spChg chg="add mod">
          <ac:chgData name="PATEL, HIREN J Lt Col USAF AETC AFIT/LSS" userId="S::hiren.patel@us.af.mil::df573836-b4bc-4d9d-bd92-07e878188ee4" providerId="AD" clId="Web-{47556F83-3EFF-6718-C04A-D1202F40CC1D}" dt="2022-10-01T20:51:41.931" v="60" actId="20577"/>
          <ac:spMkLst>
            <pc:docMk/>
            <pc:sldMk cId="3838688404" sldId="282"/>
            <ac:spMk id="4" creationId="{D1B4D8E7-E140-61DE-E316-3E44FFC1D8FC}"/>
          </ac:spMkLst>
        </pc:spChg>
      </pc:sldChg>
      <pc:sldChg chg="modSp add replId">
        <pc:chgData name="PATEL, HIREN J Lt Col USAF AETC AFIT/LSS" userId="S::hiren.patel@us.af.mil::df573836-b4bc-4d9d-bd92-07e878188ee4" providerId="AD" clId="Web-{47556F83-3EFF-6718-C04A-D1202F40CC1D}" dt="2022-10-01T20:58:58.373" v="93" actId="20577"/>
        <pc:sldMkLst>
          <pc:docMk/>
          <pc:sldMk cId="1357870926" sldId="283"/>
        </pc:sldMkLst>
        <pc:spChg chg="mod">
          <ac:chgData name="PATEL, HIREN J Lt Col USAF AETC AFIT/LSS" userId="S::hiren.patel@us.af.mil::df573836-b4bc-4d9d-bd92-07e878188ee4" providerId="AD" clId="Web-{47556F83-3EFF-6718-C04A-D1202F40CC1D}" dt="2022-10-01T20:58:58.373" v="93" actId="20577"/>
          <ac:spMkLst>
            <pc:docMk/>
            <pc:sldMk cId="1357870926" sldId="283"/>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11.124" v="96" actId="20577"/>
        <pc:sldMkLst>
          <pc:docMk/>
          <pc:sldMk cId="1616925117" sldId="284"/>
        </pc:sldMkLst>
        <pc:spChg chg="mod">
          <ac:chgData name="PATEL, HIREN J Lt Col USAF AETC AFIT/LSS" userId="S::hiren.patel@us.af.mil::df573836-b4bc-4d9d-bd92-07e878188ee4" providerId="AD" clId="Web-{47556F83-3EFF-6718-C04A-D1202F40CC1D}" dt="2022-10-01T20:59:11.124" v="96" actId="20577"/>
          <ac:spMkLst>
            <pc:docMk/>
            <pc:sldMk cId="1616925117" sldId="284"/>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23.936" v="99" actId="20577"/>
        <pc:sldMkLst>
          <pc:docMk/>
          <pc:sldMk cId="3766889014" sldId="285"/>
        </pc:sldMkLst>
        <pc:spChg chg="mod">
          <ac:chgData name="PATEL, HIREN J Lt Col USAF AETC AFIT/LSS" userId="S::hiren.patel@us.af.mil::df573836-b4bc-4d9d-bd92-07e878188ee4" providerId="AD" clId="Web-{47556F83-3EFF-6718-C04A-D1202F40CC1D}" dt="2022-10-01T20:59:23.936" v="99" actId="20577"/>
          <ac:spMkLst>
            <pc:docMk/>
            <pc:sldMk cId="3766889014" sldId="285"/>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36.358" v="102" actId="20577"/>
        <pc:sldMkLst>
          <pc:docMk/>
          <pc:sldMk cId="2020767892" sldId="286"/>
        </pc:sldMkLst>
        <pc:spChg chg="mod">
          <ac:chgData name="PATEL, HIREN J Lt Col USAF AETC AFIT/LSS" userId="S::hiren.patel@us.af.mil::df573836-b4bc-4d9d-bd92-07e878188ee4" providerId="AD" clId="Web-{47556F83-3EFF-6718-C04A-D1202F40CC1D}" dt="2022-10-01T20:59:36.358" v="102" actId="20577"/>
          <ac:spMkLst>
            <pc:docMk/>
            <pc:sldMk cId="2020767892" sldId="286"/>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42.186" v="104" actId="20577"/>
        <pc:sldMkLst>
          <pc:docMk/>
          <pc:sldMk cId="3145359881" sldId="287"/>
        </pc:sldMkLst>
        <pc:spChg chg="mod">
          <ac:chgData name="PATEL, HIREN J Lt Col USAF AETC AFIT/LSS" userId="S::hiren.patel@us.af.mil::df573836-b4bc-4d9d-bd92-07e878188ee4" providerId="AD" clId="Web-{47556F83-3EFF-6718-C04A-D1202F40CC1D}" dt="2022-10-01T20:59:42.186" v="104" actId="20577"/>
          <ac:spMkLst>
            <pc:docMk/>
            <pc:sldMk cId="3145359881" sldId="287"/>
            <ac:spMk id="3" creationId="{66157A87-0630-32A9-86DF-5609146609DE}"/>
          </ac:spMkLst>
        </pc:spChg>
      </pc:sldChg>
      <pc:sldChg chg="modSp new">
        <pc:chgData name="PATEL, HIREN J Lt Col USAF AETC AFIT/LSS" userId="S::hiren.patel@us.af.mil::df573836-b4bc-4d9d-bd92-07e878188ee4" providerId="AD" clId="Web-{47556F83-3EFF-6718-C04A-D1202F40CC1D}" dt="2022-10-01T21:00:04.421" v="124" actId="20577"/>
        <pc:sldMkLst>
          <pc:docMk/>
          <pc:sldMk cId="3426995780" sldId="288"/>
        </pc:sldMkLst>
        <pc:spChg chg="mod">
          <ac:chgData name="PATEL, HIREN J Lt Col USAF AETC AFIT/LSS" userId="S::hiren.patel@us.af.mil::df573836-b4bc-4d9d-bd92-07e878188ee4" providerId="AD" clId="Web-{47556F83-3EFF-6718-C04A-D1202F40CC1D}" dt="2022-10-01T20:59:57.624" v="116" actId="20577"/>
          <ac:spMkLst>
            <pc:docMk/>
            <pc:sldMk cId="3426995780" sldId="288"/>
            <ac:spMk id="2" creationId="{606DA89A-10A0-08FB-2447-4701500829D8}"/>
          </ac:spMkLst>
        </pc:spChg>
        <pc:spChg chg="mod">
          <ac:chgData name="PATEL, HIREN J Lt Col USAF AETC AFIT/LSS" userId="S::hiren.patel@us.af.mil::df573836-b4bc-4d9d-bd92-07e878188ee4" providerId="AD" clId="Web-{47556F83-3EFF-6718-C04A-D1202F40CC1D}" dt="2022-10-01T21:00:04.421" v="124" actId="20577"/>
          <ac:spMkLst>
            <pc:docMk/>
            <pc:sldMk cId="3426995780" sldId="288"/>
            <ac:spMk id="3" creationId="{F73F640F-92AC-4980-18D3-8C782349BA2F}"/>
          </ac:spMkLst>
        </pc:spChg>
      </pc:sldChg>
    </pc:docChg>
  </pc:docChgLst>
  <pc:docChgLst>
    <pc:chgData name="PATEL, HIREN J Lt Col USAF AETC AFIT/LSS" userId="S::hiren.patel@us.af.mil::df573836-b4bc-4d9d-bd92-07e878188ee4" providerId="AD" clId="Web-{E00711F7-679F-8862-24F9-FD39BA5EEBC5}"/>
    <pc:docChg chg="addSld modSld sldOrd">
      <pc:chgData name="PATEL, HIREN J Lt Col USAF AETC AFIT/LSS" userId="S::hiren.patel@us.af.mil::df573836-b4bc-4d9d-bd92-07e878188ee4" providerId="AD" clId="Web-{E00711F7-679F-8862-24F9-FD39BA5EEBC5}" dt="2022-10-11T11:59:28.105" v="148"/>
      <pc:docMkLst>
        <pc:docMk/>
      </pc:docMkLst>
      <pc:sldChg chg="modSp">
        <pc:chgData name="PATEL, HIREN J Lt Col USAF AETC AFIT/LSS" userId="S::hiren.patel@us.af.mil::df573836-b4bc-4d9d-bd92-07e878188ee4" providerId="AD" clId="Web-{E00711F7-679F-8862-24F9-FD39BA5EEBC5}" dt="2022-10-11T11:09:08" v="5" actId="14100"/>
        <pc:sldMkLst>
          <pc:docMk/>
          <pc:sldMk cId="171756822" sldId="276"/>
        </pc:sldMkLst>
        <pc:picChg chg="mod">
          <ac:chgData name="PATEL, HIREN J Lt Col USAF AETC AFIT/LSS" userId="S::hiren.patel@us.af.mil::df573836-b4bc-4d9d-bd92-07e878188ee4" providerId="AD" clId="Web-{E00711F7-679F-8862-24F9-FD39BA5EEBC5}" dt="2022-10-11T11:09:07.875" v="3" actId="14100"/>
          <ac:picMkLst>
            <pc:docMk/>
            <pc:sldMk cId="171756822" sldId="276"/>
            <ac:picMk id="4" creationId="{4D196C81-83F4-F9A9-AD36-8998B7D5EBDC}"/>
          </ac:picMkLst>
        </pc:picChg>
        <pc:picChg chg="mod">
          <ac:chgData name="PATEL, HIREN J Lt Col USAF AETC AFIT/LSS" userId="S::hiren.patel@us.af.mil::df573836-b4bc-4d9d-bd92-07e878188ee4" providerId="AD" clId="Web-{E00711F7-679F-8862-24F9-FD39BA5EEBC5}" dt="2022-10-11T11:09:07.921" v="4" actId="14100"/>
          <ac:picMkLst>
            <pc:docMk/>
            <pc:sldMk cId="171756822" sldId="276"/>
            <ac:picMk id="10" creationId="{0C6ABE1D-6C3A-0605-E08E-FB3D718A9294}"/>
          </ac:picMkLst>
        </pc:picChg>
        <pc:picChg chg="mod">
          <ac:chgData name="PATEL, HIREN J Lt Col USAF AETC AFIT/LSS" userId="S::hiren.patel@us.af.mil::df573836-b4bc-4d9d-bd92-07e878188ee4" providerId="AD" clId="Web-{E00711F7-679F-8862-24F9-FD39BA5EEBC5}" dt="2022-10-11T11:09:08" v="5" actId="14100"/>
          <ac:picMkLst>
            <pc:docMk/>
            <pc:sldMk cId="171756822" sldId="276"/>
            <ac:picMk id="11" creationId="{953F97E9-9832-4DC7-DC74-4764A4783984}"/>
          </ac:picMkLst>
        </pc:picChg>
      </pc:sldChg>
      <pc:sldChg chg="modSp">
        <pc:chgData name="PATEL, HIREN J Lt Col USAF AETC AFIT/LSS" userId="S::hiren.patel@us.af.mil::df573836-b4bc-4d9d-bd92-07e878188ee4" providerId="AD" clId="Web-{E00711F7-679F-8862-24F9-FD39BA5EEBC5}" dt="2022-10-11T11:26:44.720" v="70" actId="1076"/>
        <pc:sldMkLst>
          <pc:docMk/>
          <pc:sldMk cId="1675642855" sldId="277"/>
        </pc:sldMkLst>
        <pc:picChg chg="mod">
          <ac:chgData name="PATEL, HIREN J Lt Col USAF AETC AFIT/LSS" userId="S::hiren.patel@us.af.mil::df573836-b4bc-4d9d-bd92-07e878188ee4" providerId="AD" clId="Web-{E00711F7-679F-8862-24F9-FD39BA5EEBC5}" dt="2022-10-11T11:26:44.720" v="70" actId="1076"/>
          <ac:picMkLst>
            <pc:docMk/>
            <pc:sldMk cId="1675642855" sldId="277"/>
            <ac:picMk id="4" creationId="{B4450669-3996-7B0E-A397-09BE40E0D8F3}"/>
          </ac:picMkLst>
        </pc:picChg>
      </pc:sldChg>
      <pc:sldChg chg="ord">
        <pc:chgData name="PATEL, HIREN J Lt Col USAF AETC AFIT/LSS" userId="S::hiren.patel@us.af.mil::df573836-b4bc-4d9d-bd92-07e878188ee4" providerId="AD" clId="Web-{E00711F7-679F-8862-24F9-FD39BA5EEBC5}" dt="2022-10-11T11:27:31.988" v="76"/>
        <pc:sldMkLst>
          <pc:docMk/>
          <pc:sldMk cId="3405060047" sldId="278"/>
        </pc:sldMkLst>
      </pc:sldChg>
      <pc:sldChg chg="addSp modSp modNotes">
        <pc:chgData name="PATEL, HIREN J Lt Col USAF AETC AFIT/LSS" userId="S::hiren.patel@us.af.mil::df573836-b4bc-4d9d-bd92-07e878188ee4" providerId="AD" clId="Web-{E00711F7-679F-8862-24F9-FD39BA5EEBC5}" dt="2022-10-11T11:52:43.178" v="107"/>
        <pc:sldMkLst>
          <pc:docMk/>
          <pc:sldMk cId="4273678204" sldId="280"/>
        </pc:sldMkLst>
        <pc:spChg chg="add mod">
          <ac:chgData name="PATEL, HIREN J Lt Col USAF AETC AFIT/LSS" userId="S::hiren.patel@us.af.mil::df573836-b4bc-4d9d-bd92-07e878188ee4" providerId="AD" clId="Web-{E00711F7-679F-8862-24F9-FD39BA5EEBC5}" dt="2022-10-11T11:11:26.821" v="14"/>
          <ac:spMkLst>
            <pc:docMk/>
            <pc:sldMk cId="4273678204" sldId="280"/>
            <ac:spMk id="4" creationId="{58CB85EC-686F-84D2-29F7-42209DE0EC6C}"/>
          </ac:spMkLst>
        </pc:spChg>
        <pc:spChg chg="add mod">
          <ac:chgData name="PATEL, HIREN J Lt Col USAF AETC AFIT/LSS" userId="S::hiren.patel@us.af.mil::df573836-b4bc-4d9d-bd92-07e878188ee4" providerId="AD" clId="Web-{E00711F7-679F-8862-24F9-FD39BA5EEBC5}" dt="2022-10-11T11:11:49.541" v="20" actId="1076"/>
          <ac:spMkLst>
            <pc:docMk/>
            <pc:sldMk cId="4273678204" sldId="280"/>
            <ac:spMk id="5" creationId="{D368B74B-061B-A840-B407-CE94B62A2F86}"/>
          </ac:spMkLst>
        </pc:spChg>
      </pc:sldChg>
      <pc:sldChg chg="addSp modSp modNotes">
        <pc:chgData name="PATEL, HIREN J Lt Col USAF AETC AFIT/LSS" userId="S::hiren.patel@us.af.mil::df573836-b4bc-4d9d-bd92-07e878188ee4" providerId="AD" clId="Web-{E00711F7-679F-8862-24F9-FD39BA5EEBC5}" dt="2022-10-11T11:55:12.795" v="116"/>
        <pc:sldMkLst>
          <pc:docMk/>
          <pc:sldMk cId="3032188047" sldId="281"/>
        </pc:sldMkLst>
        <pc:spChg chg="add mod">
          <ac:chgData name="PATEL, HIREN J Lt Col USAF AETC AFIT/LSS" userId="S::hiren.patel@us.af.mil::df573836-b4bc-4d9d-bd92-07e878188ee4" providerId="AD" clId="Web-{E00711F7-679F-8862-24F9-FD39BA5EEBC5}" dt="2022-10-11T11:11:57.463" v="22" actId="14100"/>
          <ac:spMkLst>
            <pc:docMk/>
            <pc:sldMk cId="3032188047" sldId="281"/>
            <ac:spMk id="6" creationId="{90201C89-F5E8-FE99-2CF2-CFB8ADF5C179}"/>
          </ac:spMkLst>
        </pc:spChg>
        <pc:spChg chg="add mod">
          <ac:chgData name="PATEL, HIREN J Lt Col USAF AETC AFIT/LSS" userId="S::hiren.patel@us.af.mil::df573836-b4bc-4d9d-bd92-07e878188ee4" providerId="AD" clId="Web-{E00711F7-679F-8862-24F9-FD39BA5EEBC5}" dt="2022-10-11T11:12:05.635" v="24" actId="1076"/>
          <ac:spMkLst>
            <pc:docMk/>
            <pc:sldMk cId="3032188047" sldId="281"/>
            <ac:spMk id="7" creationId="{68BFF21F-439E-2ED4-BEFE-5B779ADC726C}"/>
          </ac:spMkLst>
        </pc:spChg>
      </pc:sldChg>
      <pc:sldChg chg="addSp modSp modNotes">
        <pc:chgData name="PATEL, HIREN J Lt Col USAF AETC AFIT/LSS" userId="S::hiren.patel@us.af.mil::df573836-b4bc-4d9d-bd92-07e878188ee4" providerId="AD" clId="Web-{E00711F7-679F-8862-24F9-FD39BA5EEBC5}" dt="2022-10-11T11:56:21.283" v="143"/>
        <pc:sldMkLst>
          <pc:docMk/>
          <pc:sldMk cId="3838688404" sldId="282"/>
        </pc:sldMkLst>
        <pc:spChg chg="add mod">
          <ac:chgData name="PATEL, HIREN J Lt Col USAF AETC AFIT/LSS" userId="S::hiren.patel@us.af.mil::df573836-b4bc-4d9d-bd92-07e878188ee4" providerId="AD" clId="Web-{E00711F7-679F-8862-24F9-FD39BA5EEBC5}" dt="2022-10-11T11:12:15.714" v="26" actId="14100"/>
          <ac:spMkLst>
            <pc:docMk/>
            <pc:sldMk cId="3838688404" sldId="282"/>
            <ac:spMk id="6" creationId="{B4F15347-72DC-D8C6-DBF7-78BB6DB3CB8D}"/>
          </ac:spMkLst>
        </pc:spChg>
        <pc:spChg chg="add mod">
          <ac:chgData name="PATEL, HIREN J Lt Col USAF AETC AFIT/LSS" userId="S::hiren.patel@us.af.mil::df573836-b4bc-4d9d-bd92-07e878188ee4" providerId="AD" clId="Web-{E00711F7-679F-8862-24F9-FD39BA5EEBC5}" dt="2022-10-11T11:12:20.292" v="28" actId="1076"/>
          <ac:spMkLst>
            <pc:docMk/>
            <pc:sldMk cId="3838688404" sldId="282"/>
            <ac:spMk id="7" creationId="{D9C47477-6C30-659E-3922-46100C681B01}"/>
          </ac:spMkLst>
        </pc:spChg>
        <pc:spChg chg="add mod">
          <ac:chgData name="PATEL, HIREN J Lt Col USAF AETC AFIT/LSS" userId="S::hiren.patel@us.af.mil::df573836-b4bc-4d9d-bd92-07e878188ee4" providerId="AD" clId="Web-{E00711F7-679F-8862-24F9-FD39BA5EEBC5}" dt="2022-10-11T11:12:28.777" v="31" actId="1076"/>
          <ac:spMkLst>
            <pc:docMk/>
            <pc:sldMk cId="3838688404" sldId="282"/>
            <ac:spMk id="8" creationId="{73A1FBC0-1107-AA2A-3D0E-F5934667C7D8}"/>
          </ac:spMkLst>
        </pc:spChg>
        <pc:spChg chg="add mod">
          <ac:chgData name="PATEL, HIREN J Lt Col USAF AETC AFIT/LSS" userId="S::hiren.patel@us.af.mil::df573836-b4bc-4d9d-bd92-07e878188ee4" providerId="AD" clId="Web-{E00711F7-679F-8862-24F9-FD39BA5EEBC5}" dt="2022-10-11T11:12:28.777" v="32" actId="1076"/>
          <ac:spMkLst>
            <pc:docMk/>
            <pc:sldMk cId="3838688404" sldId="282"/>
            <ac:spMk id="9" creationId="{61657BD2-96A8-CA9B-77E1-D72612FD3ECF}"/>
          </ac:spMkLst>
        </pc:spChg>
      </pc:sldChg>
      <pc:sldChg chg="ord">
        <pc:chgData name="PATEL, HIREN J Lt Col USAF AETC AFIT/LSS" userId="S::hiren.patel@us.af.mil::df573836-b4bc-4d9d-bd92-07e878188ee4" providerId="AD" clId="Web-{E00711F7-679F-8862-24F9-FD39BA5EEBC5}" dt="2022-10-11T11:27:31.988" v="75"/>
        <pc:sldMkLst>
          <pc:docMk/>
          <pc:sldMk cId="1357870926" sldId="283"/>
        </pc:sldMkLst>
      </pc:sldChg>
      <pc:sldChg chg="ord">
        <pc:chgData name="PATEL, HIREN J Lt Col USAF AETC AFIT/LSS" userId="S::hiren.patel@us.af.mil::df573836-b4bc-4d9d-bd92-07e878188ee4" providerId="AD" clId="Web-{E00711F7-679F-8862-24F9-FD39BA5EEBC5}" dt="2022-10-11T11:27:31.988" v="74"/>
        <pc:sldMkLst>
          <pc:docMk/>
          <pc:sldMk cId="1616925117" sldId="284"/>
        </pc:sldMkLst>
      </pc:sldChg>
      <pc:sldChg chg="ord">
        <pc:chgData name="PATEL, HIREN J Lt Col USAF AETC AFIT/LSS" userId="S::hiren.patel@us.af.mil::df573836-b4bc-4d9d-bd92-07e878188ee4" providerId="AD" clId="Web-{E00711F7-679F-8862-24F9-FD39BA5EEBC5}" dt="2022-10-11T11:27:31.988" v="73"/>
        <pc:sldMkLst>
          <pc:docMk/>
          <pc:sldMk cId="3766889014" sldId="285"/>
        </pc:sldMkLst>
      </pc:sldChg>
      <pc:sldChg chg="ord">
        <pc:chgData name="PATEL, HIREN J Lt Col USAF AETC AFIT/LSS" userId="S::hiren.patel@us.af.mil::df573836-b4bc-4d9d-bd92-07e878188ee4" providerId="AD" clId="Web-{E00711F7-679F-8862-24F9-FD39BA5EEBC5}" dt="2022-10-11T11:27:31.988" v="72"/>
        <pc:sldMkLst>
          <pc:docMk/>
          <pc:sldMk cId="2020767892" sldId="286"/>
        </pc:sldMkLst>
      </pc:sldChg>
      <pc:sldChg chg="ord">
        <pc:chgData name="PATEL, HIREN J Lt Col USAF AETC AFIT/LSS" userId="S::hiren.patel@us.af.mil::df573836-b4bc-4d9d-bd92-07e878188ee4" providerId="AD" clId="Web-{E00711F7-679F-8862-24F9-FD39BA5EEBC5}" dt="2022-10-11T11:27:31.988" v="71"/>
        <pc:sldMkLst>
          <pc:docMk/>
          <pc:sldMk cId="3145359881" sldId="287"/>
        </pc:sldMkLst>
      </pc:sldChg>
      <pc:sldChg chg="modSp">
        <pc:chgData name="PATEL, HIREN J Lt Col USAF AETC AFIT/LSS" userId="S::hiren.patel@us.af.mil::df573836-b4bc-4d9d-bd92-07e878188ee4" providerId="AD" clId="Web-{E00711F7-679F-8862-24F9-FD39BA5EEBC5}" dt="2022-10-11T11:56:43.362" v="145"/>
        <pc:sldMkLst>
          <pc:docMk/>
          <pc:sldMk cId="3426995780" sldId="288"/>
        </pc:sldMkLst>
        <pc:spChg chg="mod">
          <ac:chgData name="PATEL, HIREN J Lt Col USAF AETC AFIT/LSS" userId="S::hiren.patel@us.af.mil::df573836-b4bc-4d9d-bd92-07e878188ee4" providerId="AD" clId="Web-{E00711F7-679F-8862-24F9-FD39BA5EEBC5}" dt="2022-10-11T11:56:43.362" v="145"/>
          <ac:spMkLst>
            <pc:docMk/>
            <pc:sldMk cId="3426995780" sldId="288"/>
            <ac:spMk id="3" creationId="{F73F640F-92AC-4980-18D3-8C782349BA2F}"/>
          </ac:spMkLst>
        </pc:spChg>
      </pc:sldChg>
      <pc:sldChg chg="addSp delSp modSp mod setBg">
        <pc:chgData name="PATEL, HIREN J Lt Col USAF AETC AFIT/LSS" userId="S::hiren.patel@us.af.mil::df573836-b4bc-4d9d-bd92-07e878188ee4" providerId="AD" clId="Web-{E00711F7-679F-8862-24F9-FD39BA5EEBC5}" dt="2022-10-11T11:59:28.105" v="148"/>
        <pc:sldMkLst>
          <pc:docMk/>
          <pc:sldMk cId="1619531601" sldId="289"/>
        </pc:sldMkLst>
        <pc:spChg chg="mod">
          <ac:chgData name="PATEL, HIREN J Lt Col USAF AETC AFIT/LSS" userId="S::hiren.patel@us.af.mil::df573836-b4bc-4d9d-bd92-07e878188ee4" providerId="AD" clId="Web-{E00711F7-679F-8862-24F9-FD39BA5EEBC5}" dt="2022-10-11T11:59:28.105" v="148"/>
          <ac:spMkLst>
            <pc:docMk/>
            <pc:sldMk cId="1619531601" sldId="289"/>
            <ac:spMk id="2" creationId="{3097ECD1-32CC-E1E4-9A27-1C16802BB2BE}"/>
          </ac:spMkLst>
        </pc:spChg>
        <pc:spChg chg="del">
          <ac:chgData name="PATEL, HIREN J Lt Col USAF AETC AFIT/LSS" userId="S::hiren.patel@us.af.mil::df573836-b4bc-4d9d-bd92-07e878188ee4" providerId="AD" clId="Web-{E00711F7-679F-8862-24F9-FD39BA5EEBC5}" dt="2022-10-11T11:59:05.416" v="146"/>
          <ac:spMkLst>
            <pc:docMk/>
            <pc:sldMk cId="1619531601" sldId="289"/>
            <ac:spMk id="3" creationId="{5DB30180-3E5D-67A1-E607-6FD51D452CBA}"/>
          </ac:spMkLst>
        </pc:spChg>
        <pc:spChg chg="add del">
          <ac:chgData name="PATEL, HIREN J Lt Col USAF AETC AFIT/LSS" userId="S::hiren.patel@us.af.mil::df573836-b4bc-4d9d-bd92-07e878188ee4" providerId="AD" clId="Web-{E00711F7-679F-8862-24F9-FD39BA5EEBC5}" dt="2022-10-11T11:59:28.105" v="148"/>
          <ac:spMkLst>
            <pc:docMk/>
            <pc:sldMk cId="1619531601" sldId="289"/>
            <ac:spMk id="9" creationId="{A3363022-C969-41E9-8EB2-E4C94908C1FA}"/>
          </ac:spMkLst>
        </pc:spChg>
        <pc:spChg chg="add del">
          <ac:chgData name="PATEL, HIREN J Lt Col USAF AETC AFIT/LSS" userId="S::hiren.patel@us.af.mil::df573836-b4bc-4d9d-bd92-07e878188ee4" providerId="AD" clId="Web-{E00711F7-679F-8862-24F9-FD39BA5EEBC5}" dt="2022-10-11T11:59:28.105" v="148"/>
          <ac:spMkLst>
            <pc:docMk/>
            <pc:sldMk cId="1619531601" sldId="289"/>
            <ac:spMk id="11" creationId="{8D1AD6B3-BE88-4CEB-BA17-790657CC4729}"/>
          </ac:spMkLst>
        </pc:spChg>
        <pc:grpChg chg="add del">
          <ac:chgData name="PATEL, HIREN J Lt Col USAF AETC AFIT/LSS" userId="S::hiren.patel@us.af.mil::df573836-b4bc-4d9d-bd92-07e878188ee4" providerId="AD" clId="Web-{E00711F7-679F-8862-24F9-FD39BA5EEBC5}" dt="2022-10-11T11:59:28.105" v="148"/>
          <ac:grpSpMkLst>
            <pc:docMk/>
            <pc:sldMk cId="1619531601" sldId="289"/>
            <ac:grpSpMk id="13" creationId="{89D1390B-7E13-4B4F-9CB2-391063412E54}"/>
          </ac:grpSpMkLst>
        </pc:grpChg>
        <pc:picChg chg="add del">
          <ac:chgData name="PATEL, HIREN J Lt Col USAF AETC AFIT/LSS" userId="S::hiren.patel@us.af.mil::df573836-b4bc-4d9d-bd92-07e878188ee4" providerId="AD" clId="Web-{E00711F7-679F-8862-24F9-FD39BA5EEBC5}" dt="2022-10-11T11:59:28.105" v="148"/>
          <ac:picMkLst>
            <pc:docMk/>
            <pc:sldMk cId="1619531601" sldId="289"/>
            <ac:picMk id="6" creationId="{3D9D5B76-8B7C-F4FB-35A4-35307B4E71F4}"/>
          </ac:picMkLst>
        </pc:picChg>
      </pc:sldChg>
      <pc:sldChg chg="modSp new">
        <pc:chgData name="PATEL, HIREN J Lt Col USAF AETC AFIT/LSS" userId="S::hiren.patel@us.af.mil::df573836-b4bc-4d9d-bd92-07e878188ee4" providerId="AD" clId="Web-{E00711F7-679F-8862-24F9-FD39BA5EEBC5}" dt="2022-10-11T11:13:28.015" v="66" actId="20577"/>
        <pc:sldMkLst>
          <pc:docMk/>
          <pc:sldMk cId="432943635" sldId="290"/>
        </pc:sldMkLst>
        <pc:spChg chg="mod">
          <ac:chgData name="PATEL, HIREN J Lt Col USAF AETC AFIT/LSS" userId="S::hiren.patel@us.af.mil::df573836-b4bc-4d9d-bd92-07e878188ee4" providerId="AD" clId="Web-{E00711F7-679F-8862-24F9-FD39BA5EEBC5}" dt="2022-10-11T11:13:12.779" v="37" actId="20577"/>
          <ac:spMkLst>
            <pc:docMk/>
            <pc:sldMk cId="432943635" sldId="290"/>
            <ac:spMk id="2" creationId="{95140B50-FD86-0948-3451-E3BC790AD85F}"/>
          </ac:spMkLst>
        </pc:spChg>
        <pc:spChg chg="mod">
          <ac:chgData name="PATEL, HIREN J Lt Col USAF AETC AFIT/LSS" userId="S::hiren.patel@us.af.mil::df573836-b4bc-4d9d-bd92-07e878188ee4" providerId="AD" clId="Web-{E00711F7-679F-8862-24F9-FD39BA5EEBC5}" dt="2022-10-11T11:13:28.015" v="66" actId="20577"/>
          <ac:spMkLst>
            <pc:docMk/>
            <pc:sldMk cId="432943635" sldId="290"/>
            <ac:spMk id="3" creationId="{828E3843-5D65-CABB-E1A8-C5181F302873}"/>
          </ac:spMkLst>
        </pc:spChg>
      </pc:sldChg>
    </pc:docChg>
  </pc:docChgLst>
  <pc:docChgLst>
    <pc:chgData name="PATEL, HIREN J Lt Col USAF AETC AFIT/LSS" userId="S::hiren.patel@us.af.mil::df573836-b4bc-4d9d-bd92-07e878188ee4" providerId="AD" clId="Web-{65CDBBCD-B90E-E010-6760-7D7EE23E3E9D}"/>
    <pc:docChg chg="modSld">
      <pc:chgData name="PATEL, HIREN J Lt Col USAF AETC AFIT/LSS" userId="S::hiren.patel@us.af.mil::df573836-b4bc-4d9d-bd92-07e878188ee4" providerId="AD" clId="Web-{65CDBBCD-B90E-E010-6760-7D7EE23E3E9D}" dt="2022-10-07T17:44:15.309" v="5" actId="1076"/>
      <pc:docMkLst>
        <pc:docMk/>
      </pc:docMkLst>
      <pc:sldChg chg="modSp">
        <pc:chgData name="PATEL, HIREN J Lt Col USAF AETC AFIT/LSS" userId="S::hiren.patel@us.af.mil::df573836-b4bc-4d9d-bd92-07e878188ee4" providerId="AD" clId="Web-{65CDBBCD-B90E-E010-6760-7D7EE23E3E9D}" dt="2022-10-07T17:44:15.309" v="5" actId="1076"/>
        <pc:sldMkLst>
          <pc:docMk/>
          <pc:sldMk cId="3838688404" sldId="282"/>
        </pc:sldMkLst>
        <pc:spChg chg="mod">
          <ac:chgData name="PATEL, HIREN J Lt Col USAF AETC AFIT/LSS" userId="S::hiren.patel@us.af.mil::df573836-b4bc-4d9d-bd92-07e878188ee4" providerId="AD" clId="Web-{65CDBBCD-B90E-E010-6760-7D7EE23E3E9D}" dt="2022-10-07T17:44:15.309" v="5" actId="1076"/>
          <ac:spMkLst>
            <pc:docMk/>
            <pc:sldMk cId="3838688404" sldId="282"/>
            <ac:spMk id="4" creationId="{D1B4D8E7-E140-61DE-E316-3E44FFC1D8FC}"/>
          </ac:spMkLst>
        </pc:spChg>
      </pc:sldChg>
    </pc:docChg>
  </pc:docChgLst>
  <pc:docChgLst>
    <pc:chgData name="PATEL, HIREN J Lt Col USAF AETC AFIT/LSS" userId="S::hiren.patel@us.af.mil::df573836-b4bc-4d9d-bd92-07e878188ee4" providerId="AD" clId="Web-{67211F38-DFF1-4B97-94E1-A1684EC31FC3}"/>
    <pc:docChg chg="addSld delSld modSld addMainMaster delMainMaster">
      <pc:chgData name="PATEL, HIREN J Lt Col USAF AETC AFIT/LSS" userId="S::hiren.patel@us.af.mil::df573836-b4bc-4d9d-bd92-07e878188ee4" providerId="AD" clId="Web-{67211F38-DFF1-4B97-94E1-A1684EC31FC3}" dt="2022-09-16T13:06:27.883" v="34"/>
      <pc:docMkLst>
        <pc:docMk/>
      </pc:docMkLst>
      <pc:sldChg chg="addSp delSp modSp mod setBg modClrScheme chgLayout">
        <pc:chgData name="PATEL, HIREN J Lt Col USAF AETC AFIT/LSS" userId="S::hiren.patel@us.af.mil::df573836-b4bc-4d9d-bd92-07e878188ee4" providerId="AD" clId="Web-{67211F38-DFF1-4B97-94E1-A1684EC31FC3}" dt="2022-09-16T13:05:55.711" v="30" actId="20577"/>
        <pc:sldMkLst>
          <pc:docMk/>
          <pc:sldMk cId="109857222" sldId="256"/>
        </pc:sldMkLst>
        <pc:spChg chg="mod ord">
          <ac:chgData name="PATEL, HIREN J Lt Col USAF AETC AFIT/LSS" userId="S::hiren.patel@us.af.mil::df573836-b4bc-4d9d-bd92-07e878188ee4" providerId="AD" clId="Web-{67211F38-DFF1-4B97-94E1-A1684EC31FC3}" dt="2022-09-16T13:05:43.867" v="19" actId="20577"/>
          <ac:spMkLst>
            <pc:docMk/>
            <pc:sldMk cId="109857222" sldId="256"/>
            <ac:spMk id="2" creationId="{00000000-0000-0000-0000-000000000000}"/>
          </ac:spMkLst>
        </pc:spChg>
        <pc:spChg chg="mod ord">
          <ac:chgData name="PATEL, HIREN J Lt Col USAF AETC AFIT/LSS" userId="S::hiren.patel@us.af.mil::df573836-b4bc-4d9d-bd92-07e878188ee4" providerId="AD" clId="Web-{67211F38-DFF1-4B97-94E1-A1684EC31FC3}" dt="2022-09-16T13:05:55.711" v="30" actId="20577"/>
          <ac:spMkLst>
            <pc:docMk/>
            <pc:sldMk cId="109857222" sldId="256"/>
            <ac:spMk id="3" creationId="{00000000-0000-0000-0000-000000000000}"/>
          </ac:spMkLst>
        </pc:spChg>
        <pc:spChg chg="add del">
          <ac:chgData name="PATEL, HIREN J Lt Col USAF AETC AFIT/LSS" userId="S::hiren.patel@us.af.mil::df573836-b4bc-4d9d-bd92-07e878188ee4" providerId="AD" clId="Web-{67211F38-DFF1-4B97-94E1-A1684EC31FC3}" dt="2022-09-16T13:05:33.679" v="8"/>
          <ac:spMkLst>
            <pc:docMk/>
            <pc:sldMk cId="109857222" sldId="256"/>
            <ac:spMk id="8" creationId="{DA3C47C2-33A2-44B2-BEAB-FEB679075C24}"/>
          </ac:spMkLst>
        </pc:spChg>
        <pc:spChg chg="add del">
          <ac:chgData name="PATEL, HIREN J Lt Col USAF AETC AFIT/LSS" userId="S::hiren.patel@us.af.mil::df573836-b4bc-4d9d-bd92-07e878188ee4" providerId="AD" clId="Web-{67211F38-DFF1-4B97-94E1-A1684EC31FC3}" dt="2022-09-16T13:05:33.679" v="8"/>
          <ac:spMkLst>
            <pc:docMk/>
            <pc:sldMk cId="109857222" sldId="256"/>
            <ac:spMk id="10" creationId="{AD182BA8-54AD-4D9F-8264-B0FA8BB47D7C}"/>
          </ac:spMkLst>
        </pc:spChg>
        <pc:spChg chg="add del">
          <ac:chgData name="PATEL, HIREN J Lt Col USAF AETC AFIT/LSS" userId="S::hiren.patel@us.af.mil::df573836-b4bc-4d9d-bd92-07e878188ee4" providerId="AD" clId="Web-{67211F38-DFF1-4B97-94E1-A1684EC31FC3}" dt="2022-09-16T13:05:33.679" v="8"/>
          <ac:spMkLst>
            <pc:docMk/>
            <pc:sldMk cId="109857222" sldId="256"/>
            <ac:spMk id="12" creationId="{4ED83379-0499-45E1-AB78-6AA230F96442}"/>
          </ac:spMkLst>
        </pc:spChg>
      </pc:sldChg>
      <pc:sldChg chg="new">
        <pc:chgData name="PATEL, HIREN J Lt Col USAF AETC AFIT/LSS" userId="S::hiren.patel@us.af.mil::df573836-b4bc-4d9d-bd92-07e878188ee4" providerId="AD" clId="Web-{67211F38-DFF1-4B97-94E1-A1684EC31FC3}" dt="2022-09-16T13:05:57.789" v="31"/>
        <pc:sldMkLst>
          <pc:docMk/>
          <pc:sldMk cId="2330452279" sldId="257"/>
        </pc:sldMkLst>
      </pc:sldChg>
      <pc:sldChg chg="addSp delSp modSp new del mod setBg">
        <pc:chgData name="PATEL, HIREN J Lt Col USAF AETC AFIT/LSS" userId="S::hiren.patel@us.af.mil::df573836-b4bc-4d9d-bd92-07e878188ee4" providerId="AD" clId="Web-{67211F38-DFF1-4B97-94E1-A1684EC31FC3}" dt="2022-09-16T13:05:32.570" v="7"/>
        <pc:sldMkLst>
          <pc:docMk/>
          <pc:sldMk cId="2831536559" sldId="257"/>
        </pc:sldMkLst>
        <pc:spChg chg="mod">
          <ac:chgData name="PATEL, HIREN J Lt Col USAF AETC AFIT/LSS" userId="S::hiren.patel@us.af.mil::df573836-b4bc-4d9d-bd92-07e878188ee4" providerId="AD" clId="Web-{67211F38-DFF1-4B97-94E1-A1684EC31FC3}" dt="2022-09-16T13:05:32.039" v="6"/>
          <ac:spMkLst>
            <pc:docMk/>
            <pc:sldMk cId="2831536559" sldId="257"/>
            <ac:spMk id="2" creationId="{3AD4C40F-6C9D-F080-2DBF-1871053FB9DB}"/>
          </ac:spMkLst>
        </pc:spChg>
        <pc:spChg chg="add del mod">
          <ac:chgData name="PATEL, HIREN J Lt Col USAF AETC AFIT/LSS" userId="S::hiren.patel@us.af.mil::df573836-b4bc-4d9d-bd92-07e878188ee4" providerId="AD" clId="Web-{67211F38-DFF1-4B97-94E1-A1684EC31FC3}" dt="2022-09-16T13:05:32.039" v="6"/>
          <ac:spMkLst>
            <pc:docMk/>
            <pc:sldMk cId="2831536559" sldId="257"/>
            <ac:spMk id="3" creationId="{39576366-CC09-1B65-712E-E44293B3CB4C}"/>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5" creationId="{1B15ED52-F352-441B-82BF-E0EA34836D08}"/>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6" creationId="{3B2E3793-BFE6-45A2-9B7B-E18844431C99}"/>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7" creationId="{BC4C4868-CB8F-4AF9-9CDB-8108F2C19B67}"/>
          </ac:spMkLst>
        </pc:spChg>
        <pc:spChg chg="add del">
          <ac:chgData name="PATEL, HIREN J Lt Col USAF AETC AFIT/LSS" userId="S::hiren.patel@us.af.mil::df573836-b4bc-4d9d-bd92-07e878188ee4" providerId="AD" clId="Web-{67211F38-DFF1-4B97-94E1-A1684EC31FC3}" dt="2022-09-16T13:05:19.101" v="4"/>
          <ac:spMkLst>
            <pc:docMk/>
            <pc:sldMk cId="2831536559" sldId="257"/>
            <ac:spMk id="8" creationId="{C27D7A02-907B-496F-BA7E-AA3780733CA7}"/>
          </ac:spMkLst>
        </pc:spChg>
        <pc:spChg chg="add del">
          <ac:chgData name="PATEL, HIREN J Lt Col USAF AETC AFIT/LSS" userId="S::hiren.patel@us.af.mil::df573836-b4bc-4d9d-bd92-07e878188ee4" providerId="AD" clId="Web-{67211F38-DFF1-4B97-94E1-A1684EC31FC3}" dt="2022-09-16T13:05:19.101" v="4"/>
          <ac:spMkLst>
            <pc:docMk/>
            <pc:sldMk cId="2831536559" sldId="257"/>
            <ac:spMk id="10" creationId="{0FBA5268-0AE7-4CAD-9537-D0EB09E76406}"/>
          </ac:spMkLst>
        </pc:spChg>
        <pc:spChg chg="add del">
          <ac:chgData name="PATEL, HIREN J Lt Col USAF AETC AFIT/LSS" userId="S::hiren.patel@us.af.mil::df573836-b4bc-4d9d-bd92-07e878188ee4" providerId="AD" clId="Web-{67211F38-DFF1-4B97-94E1-A1684EC31FC3}" dt="2022-09-16T13:05:19.101" v="4"/>
          <ac:spMkLst>
            <pc:docMk/>
            <pc:sldMk cId="2831536559" sldId="257"/>
            <ac:spMk id="12" creationId="{088D065B-39DA-4077-B9CF-E489CE4C0169}"/>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14" creationId="{375E0459-6403-40CD-989D-56A4407CA12E}"/>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16" creationId="{53E5B1A8-3AC9-4BD1-9BBC-78CA94F2D1BA}"/>
          </ac:spMkLst>
        </pc:spChg>
      </pc:sldChg>
      <pc:sldChg chg="delSp new">
        <pc:chgData name="PATEL, HIREN J Lt Col USAF AETC AFIT/LSS" userId="S::hiren.patel@us.af.mil::df573836-b4bc-4d9d-bd92-07e878188ee4" providerId="AD" clId="Web-{67211F38-DFF1-4B97-94E1-A1684EC31FC3}" dt="2022-09-16T13:06:27.883" v="34"/>
        <pc:sldMkLst>
          <pc:docMk/>
          <pc:sldMk cId="2563338645" sldId="258"/>
        </pc:sldMkLst>
        <pc:spChg chg="del">
          <ac:chgData name="PATEL, HIREN J Lt Col USAF AETC AFIT/LSS" userId="S::hiren.patel@us.af.mil::df573836-b4bc-4d9d-bd92-07e878188ee4" providerId="AD" clId="Web-{67211F38-DFF1-4B97-94E1-A1684EC31FC3}" dt="2022-09-16T13:06:27.883" v="34"/>
          <ac:spMkLst>
            <pc:docMk/>
            <pc:sldMk cId="2563338645" sldId="258"/>
            <ac:spMk id="2" creationId="{522D8DE2-EE2D-2F7D-A606-7E88F5D79A71}"/>
          </ac:spMkLst>
        </pc:spChg>
        <pc:spChg chg="del">
          <ac:chgData name="PATEL, HIREN J Lt Col USAF AETC AFIT/LSS" userId="S::hiren.patel@us.af.mil::df573836-b4bc-4d9d-bd92-07e878188ee4" providerId="AD" clId="Web-{67211F38-DFF1-4B97-94E1-A1684EC31FC3}" dt="2022-09-16T13:06:27.883" v="33"/>
          <ac:spMkLst>
            <pc:docMk/>
            <pc:sldMk cId="2563338645" sldId="258"/>
            <ac:spMk id="3" creationId="{9E090C5F-FCA6-C9CC-0541-9844F63BB59F}"/>
          </ac:spMkLst>
        </pc:spChg>
      </pc:sldChg>
      <pc:sldMasterChg chg="del delSldLayout">
        <pc:chgData name="PATEL, HIREN J Lt Col USAF AETC AFIT/LSS" userId="S::hiren.patel@us.af.mil::df573836-b4bc-4d9d-bd92-07e878188ee4" providerId="AD" clId="Web-{67211F38-DFF1-4B97-94E1-A1684EC31FC3}" dt="2022-09-16T13:04:28.584" v="0"/>
        <pc:sldMasterMkLst>
          <pc:docMk/>
          <pc:sldMasterMk cId="2460954070" sldId="2147483660"/>
        </pc:sldMasterMkLst>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2385387890" sldId="2147483661"/>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949138452" sldId="2147483662"/>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2591524520" sldId="2147483663"/>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1203092039" sldId="2147483664"/>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733172339" sldId="2147483665"/>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210312558" sldId="2147483666"/>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146388984" sldId="2147483667"/>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171841454" sldId="2147483668"/>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1718958274" sldId="2147483669"/>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2202905451" sldId="2147483670"/>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479445657" sldId="2147483671"/>
          </pc:sldLayoutMkLst>
        </pc:sldLayoutChg>
      </pc:sldMasterChg>
      <pc:sldMasterChg chg="add addSldLayout modSldLayout">
        <pc:chgData name="PATEL, HIREN J Lt Col USAF AETC AFIT/LSS" userId="S::hiren.patel@us.af.mil::df573836-b4bc-4d9d-bd92-07e878188ee4" providerId="AD" clId="Web-{67211F38-DFF1-4B97-94E1-A1684EC31FC3}" dt="2022-09-16T13:04:28.584" v="0"/>
        <pc:sldMasterMkLst>
          <pc:docMk/>
          <pc:sldMasterMk cId="1387680327" sldId="2147483672"/>
        </pc:sldMasterMkLst>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407086785" sldId="2147483673"/>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2330519014" sldId="2147483674"/>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679983072" sldId="2147483675"/>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411964963" sldId="2147483676"/>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013080155" sldId="2147483677"/>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075269908" sldId="2147483678"/>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778385271" sldId="2147483679"/>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4077490017" sldId="2147483680"/>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624915091" sldId="2147483681"/>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3965812665" sldId="2147483682"/>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3639901655" sldId="2147483683"/>
          </pc:sldLayoutMkLst>
        </pc:sldLayoutChg>
      </pc:sldMasterChg>
    </pc:docChg>
  </pc:docChgLst>
  <pc:docChgLst>
    <pc:chgData name="PATEL, HIREN J Lt Col USAF AETC AFIT/LSS" userId="S::hiren.patel@us.af.mil::df573836-b4bc-4d9d-bd92-07e878188ee4" providerId="AD" clId="Web-{D71275FC-2C60-301D-FEF7-70ECDD451182}"/>
    <pc:docChg chg="modSld">
      <pc:chgData name="PATEL, HIREN J Lt Col USAF AETC AFIT/LSS" userId="S::hiren.patel@us.af.mil::df573836-b4bc-4d9d-bd92-07e878188ee4" providerId="AD" clId="Web-{D71275FC-2C60-301D-FEF7-70ECDD451182}" dt="2022-10-14T18:57:47.132" v="476"/>
      <pc:docMkLst>
        <pc:docMk/>
      </pc:docMkLst>
      <pc:sldChg chg="modNotes">
        <pc:chgData name="PATEL, HIREN J Lt Col USAF AETC AFIT/LSS" userId="S::hiren.patel@us.af.mil::df573836-b4bc-4d9d-bd92-07e878188ee4" providerId="AD" clId="Web-{D71275FC-2C60-301D-FEF7-70ECDD451182}" dt="2022-10-14T18:53:35.956" v="182"/>
        <pc:sldMkLst>
          <pc:docMk/>
          <pc:sldMk cId="109857222" sldId="256"/>
        </pc:sldMkLst>
      </pc:sldChg>
      <pc:sldChg chg="modNotes">
        <pc:chgData name="PATEL, HIREN J Lt Col USAF AETC AFIT/LSS" userId="S::hiren.patel@us.af.mil::df573836-b4bc-4d9d-bd92-07e878188ee4" providerId="AD" clId="Web-{D71275FC-2C60-301D-FEF7-70ECDD451182}" dt="2022-10-14T18:57:19.007" v="472"/>
        <pc:sldMkLst>
          <pc:docMk/>
          <pc:sldMk cId="2330452279" sldId="257"/>
        </pc:sldMkLst>
      </pc:sldChg>
      <pc:sldChg chg="modNotes">
        <pc:chgData name="PATEL, HIREN J Lt Col USAF AETC AFIT/LSS" userId="S::hiren.patel@us.af.mil::df573836-b4bc-4d9d-bd92-07e878188ee4" providerId="AD" clId="Web-{D71275FC-2C60-301D-FEF7-70ECDD451182}" dt="2022-10-14T18:56:12.254" v="464"/>
        <pc:sldMkLst>
          <pc:docMk/>
          <pc:sldMk cId="2563338645" sldId="258"/>
        </pc:sldMkLst>
      </pc:sldChg>
      <pc:sldChg chg="modNotes">
        <pc:chgData name="PATEL, HIREN J Lt Col USAF AETC AFIT/LSS" userId="S::hiren.patel@us.af.mil::df573836-b4bc-4d9d-bd92-07e878188ee4" providerId="AD" clId="Web-{D71275FC-2C60-301D-FEF7-70ECDD451182}" dt="2022-10-14T18:57:47.132" v="476"/>
        <pc:sldMkLst>
          <pc:docMk/>
          <pc:sldMk cId="257383713" sldId="260"/>
        </pc:sldMkLst>
      </pc:sldChg>
      <pc:sldChg chg="modNotes">
        <pc:chgData name="PATEL, HIREN J Lt Col USAF AETC AFIT/LSS" userId="S::hiren.patel@us.af.mil::df573836-b4bc-4d9d-bd92-07e878188ee4" providerId="AD" clId="Web-{D71275FC-2C60-301D-FEF7-70ECDD451182}" dt="2022-10-14T18:56:54.116" v="467"/>
        <pc:sldMkLst>
          <pc:docMk/>
          <pc:sldMk cId="2542796941" sldId="263"/>
        </pc:sldMkLst>
      </pc:sldChg>
      <pc:sldChg chg="addSp delSp modSp mod modShow">
        <pc:chgData name="PATEL, HIREN J Lt Col USAF AETC AFIT/LSS" userId="S::hiren.patel@us.af.mil::df573836-b4bc-4d9d-bd92-07e878188ee4" providerId="AD" clId="Web-{D71275FC-2C60-301D-FEF7-70ECDD451182}" dt="2022-10-14T18:52:19.690" v="60"/>
        <pc:sldMkLst>
          <pc:docMk/>
          <pc:sldMk cId="1287853098" sldId="265"/>
        </pc:sldMkLst>
        <pc:spChg chg="mod">
          <ac:chgData name="PATEL, HIREN J Lt Col USAF AETC AFIT/LSS" userId="S::hiren.patel@us.af.mil::df573836-b4bc-4d9d-bd92-07e878188ee4" providerId="AD" clId="Web-{D71275FC-2C60-301D-FEF7-70ECDD451182}" dt="2022-10-14T18:52:10.908" v="59"/>
          <ac:spMkLst>
            <pc:docMk/>
            <pc:sldMk cId="1287853098" sldId="265"/>
            <ac:spMk id="2" creationId="{99A186A7-0C09-A9D3-D8D8-08DEB41CC77E}"/>
          </ac:spMkLst>
        </pc:spChg>
        <pc:spChg chg="add del">
          <ac:chgData name="PATEL, HIREN J Lt Col USAF AETC AFIT/LSS" userId="S::hiren.patel@us.af.mil::df573836-b4bc-4d9d-bd92-07e878188ee4" providerId="AD" clId="Web-{D71275FC-2C60-301D-FEF7-70ECDD451182}" dt="2022-10-14T18:52:10.908" v="59"/>
          <ac:spMkLst>
            <pc:docMk/>
            <pc:sldMk cId="1287853098" sldId="265"/>
            <ac:spMk id="56" creationId="{5A59F003-E00A-43F9-91DC-CC54E3B87466}"/>
          </ac:spMkLst>
        </pc:spChg>
        <pc:spChg chg="add del">
          <ac:chgData name="PATEL, HIREN J Lt Col USAF AETC AFIT/LSS" userId="S::hiren.patel@us.af.mil::df573836-b4bc-4d9d-bd92-07e878188ee4" providerId="AD" clId="Web-{D71275FC-2C60-301D-FEF7-70ECDD451182}" dt="2022-10-14T18:52:10.908" v="59"/>
          <ac:spMkLst>
            <pc:docMk/>
            <pc:sldMk cId="1287853098" sldId="265"/>
            <ac:spMk id="58" creationId="{D74A4382-E3AD-430A-9A1F-DFA3E0E77A7D}"/>
          </ac:spMkLst>
        </pc:spChg>
        <pc:spChg chg="add del">
          <ac:chgData name="PATEL, HIREN J Lt Col USAF AETC AFIT/LSS" userId="S::hiren.patel@us.af.mil::df573836-b4bc-4d9d-bd92-07e878188ee4" providerId="AD" clId="Web-{D71275FC-2C60-301D-FEF7-70ECDD451182}" dt="2022-10-14T18:52:10.908" v="59"/>
          <ac:spMkLst>
            <pc:docMk/>
            <pc:sldMk cId="1287853098" sldId="265"/>
            <ac:spMk id="60" creationId="{79F40191-0F44-4FD1-82CC-ACB507C14BE6}"/>
          </ac:spMkLst>
        </pc:spChg>
        <pc:spChg chg="add del">
          <ac:chgData name="PATEL, HIREN J Lt Col USAF AETC AFIT/LSS" userId="S::hiren.patel@us.af.mil::df573836-b4bc-4d9d-bd92-07e878188ee4" providerId="AD" clId="Web-{D71275FC-2C60-301D-FEF7-70ECDD451182}" dt="2022-10-14T18:46:31.156" v="28"/>
          <ac:spMkLst>
            <pc:docMk/>
            <pc:sldMk cId="1287853098" sldId="265"/>
            <ac:spMk id="62" creationId="{D4771268-CB57-404A-9271-370EB28F6090}"/>
          </ac:spMkLst>
        </pc:spChg>
        <pc:spChg chg="add">
          <ac:chgData name="PATEL, HIREN J Lt Col USAF AETC AFIT/LSS" userId="S::hiren.patel@us.af.mil::df573836-b4bc-4d9d-bd92-07e878188ee4" providerId="AD" clId="Web-{D71275FC-2C60-301D-FEF7-70ECDD451182}" dt="2022-10-14T18:52:10.908" v="59"/>
          <ac:spMkLst>
            <pc:docMk/>
            <pc:sldMk cId="1287853098" sldId="265"/>
            <ac:spMk id="63" creationId="{D38A241E-0395-41E5-8607-BAA2799A4374}"/>
          </ac:spMkLst>
        </pc:spChg>
        <pc:picChg chg="mod ord">
          <ac:chgData name="PATEL, HIREN J Lt Col USAF AETC AFIT/LSS" userId="S::hiren.patel@us.af.mil::df573836-b4bc-4d9d-bd92-07e878188ee4" providerId="AD" clId="Web-{D71275FC-2C60-301D-FEF7-70ECDD451182}" dt="2022-10-14T18:52:10.908" v="59"/>
          <ac:picMkLst>
            <pc:docMk/>
            <pc:sldMk cId="1287853098" sldId="265"/>
            <ac:picMk id="3" creationId="{0BF66758-E834-120D-2C69-8BF02E65149C}"/>
          </ac:picMkLst>
        </pc:picChg>
        <pc:cxnChg chg="add">
          <ac:chgData name="PATEL, HIREN J Lt Col USAF AETC AFIT/LSS" userId="S::hiren.patel@us.af.mil::df573836-b4bc-4d9d-bd92-07e878188ee4" providerId="AD" clId="Web-{D71275FC-2C60-301D-FEF7-70ECDD451182}" dt="2022-10-14T18:52:10.908" v="59"/>
          <ac:cxnSpMkLst>
            <pc:docMk/>
            <pc:sldMk cId="1287853098" sldId="265"/>
            <ac:cxnSpMk id="64" creationId="{CE352288-84AD-4CA8-BCD5-76C29D34E1DB}"/>
          </ac:cxnSpMkLst>
        </pc:cxnChg>
      </pc:sldChg>
      <pc:sldChg chg="addSp delSp modSp">
        <pc:chgData name="PATEL, HIREN J Lt Col USAF AETC AFIT/LSS" userId="S::hiren.patel@us.af.mil::df573836-b4bc-4d9d-bd92-07e878188ee4" providerId="AD" clId="Web-{D71275FC-2C60-301D-FEF7-70ECDD451182}" dt="2022-10-14T18:47:19.969" v="31"/>
        <pc:sldMkLst>
          <pc:docMk/>
          <pc:sldMk cId="2219840604" sldId="267"/>
        </pc:sldMkLst>
        <pc:spChg chg="mod">
          <ac:chgData name="PATEL, HIREN J Lt Col USAF AETC AFIT/LSS" userId="S::hiren.patel@us.af.mil::df573836-b4bc-4d9d-bd92-07e878188ee4" providerId="AD" clId="Web-{D71275FC-2C60-301D-FEF7-70ECDD451182}" dt="2022-10-14T18:47:19.969" v="31"/>
          <ac:spMkLst>
            <pc:docMk/>
            <pc:sldMk cId="2219840604" sldId="267"/>
            <ac:spMk id="2" creationId="{99A186A7-0C09-A9D3-D8D8-08DEB41CC77E}"/>
          </ac:spMkLst>
        </pc:spChg>
        <pc:spChg chg="del">
          <ac:chgData name="PATEL, HIREN J Lt Col USAF AETC AFIT/LSS" userId="S::hiren.patel@us.af.mil::df573836-b4bc-4d9d-bd92-07e878188ee4" providerId="AD" clId="Web-{D71275FC-2C60-301D-FEF7-70ECDD451182}" dt="2022-10-14T18:47:19.969" v="31"/>
          <ac:spMkLst>
            <pc:docMk/>
            <pc:sldMk cId="2219840604" sldId="267"/>
            <ac:spMk id="22" creationId="{5A59F003-E00A-43F9-91DC-CC54E3B87466}"/>
          </ac:spMkLst>
        </pc:spChg>
        <pc:spChg chg="del">
          <ac:chgData name="PATEL, HIREN J Lt Col USAF AETC AFIT/LSS" userId="S::hiren.patel@us.af.mil::df573836-b4bc-4d9d-bd92-07e878188ee4" providerId="AD" clId="Web-{D71275FC-2C60-301D-FEF7-70ECDD451182}" dt="2022-10-14T18:47:19.969" v="31"/>
          <ac:spMkLst>
            <pc:docMk/>
            <pc:sldMk cId="2219840604" sldId="267"/>
            <ac:spMk id="24" creationId="{D74A4382-E3AD-430A-9A1F-DFA3E0E77A7D}"/>
          </ac:spMkLst>
        </pc:spChg>
        <pc:spChg chg="del">
          <ac:chgData name="PATEL, HIREN J Lt Col USAF AETC AFIT/LSS" userId="S::hiren.patel@us.af.mil::df573836-b4bc-4d9d-bd92-07e878188ee4" providerId="AD" clId="Web-{D71275FC-2C60-301D-FEF7-70ECDD451182}" dt="2022-10-14T18:47:19.969" v="31"/>
          <ac:spMkLst>
            <pc:docMk/>
            <pc:sldMk cId="2219840604" sldId="267"/>
            <ac:spMk id="26" creationId="{79F40191-0F44-4FD1-82CC-ACB507C14BE6}"/>
          </ac:spMkLst>
        </pc:spChg>
        <pc:spChg chg="add">
          <ac:chgData name="PATEL, HIREN J Lt Col USAF AETC AFIT/LSS" userId="S::hiren.patel@us.af.mil::df573836-b4bc-4d9d-bd92-07e878188ee4" providerId="AD" clId="Web-{D71275FC-2C60-301D-FEF7-70ECDD451182}" dt="2022-10-14T18:47:19.969" v="31"/>
          <ac:spMkLst>
            <pc:docMk/>
            <pc:sldMk cId="2219840604" sldId="267"/>
            <ac:spMk id="31" creationId="{D38A241E-0395-41E5-8607-BAA2799A4374}"/>
          </ac:spMkLst>
        </pc:spChg>
        <pc:picChg chg="mod">
          <ac:chgData name="PATEL, HIREN J Lt Col USAF AETC AFIT/LSS" userId="S::hiren.patel@us.af.mil::df573836-b4bc-4d9d-bd92-07e878188ee4" providerId="AD" clId="Web-{D71275FC-2C60-301D-FEF7-70ECDD451182}" dt="2022-10-14T18:47:19.969" v="31"/>
          <ac:picMkLst>
            <pc:docMk/>
            <pc:sldMk cId="2219840604" sldId="267"/>
            <ac:picMk id="17" creationId="{EB7BEA2B-A60B-D73B-EE87-0E3C83C3A66E}"/>
          </ac:picMkLst>
        </pc:picChg>
        <pc:cxnChg chg="add">
          <ac:chgData name="PATEL, HIREN J Lt Col USAF AETC AFIT/LSS" userId="S::hiren.patel@us.af.mil::df573836-b4bc-4d9d-bd92-07e878188ee4" providerId="AD" clId="Web-{D71275FC-2C60-301D-FEF7-70ECDD451182}" dt="2022-10-14T18:47:19.969" v="31"/>
          <ac:cxnSpMkLst>
            <pc:docMk/>
            <pc:sldMk cId="2219840604" sldId="267"/>
            <ac:cxnSpMk id="33" creationId="{CE352288-84AD-4CA8-BCD5-76C29D34E1DB}"/>
          </ac:cxnSpMkLst>
        </pc:cxnChg>
      </pc:sldChg>
      <pc:sldChg chg="addSp delSp modSp">
        <pc:chgData name="PATEL, HIREN J Lt Col USAF AETC AFIT/LSS" userId="S::hiren.patel@us.af.mil::df573836-b4bc-4d9d-bd92-07e878188ee4" providerId="AD" clId="Web-{D71275FC-2C60-301D-FEF7-70ECDD451182}" dt="2022-10-14T18:47:30.672" v="32"/>
        <pc:sldMkLst>
          <pc:docMk/>
          <pc:sldMk cId="702029036" sldId="268"/>
        </pc:sldMkLst>
        <pc:spChg chg="mod">
          <ac:chgData name="PATEL, HIREN J Lt Col USAF AETC AFIT/LSS" userId="S::hiren.patel@us.af.mil::df573836-b4bc-4d9d-bd92-07e878188ee4" providerId="AD" clId="Web-{D71275FC-2C60-301D-FEF7-70ECDD451182}" dt="2022-10-14T18:47:30.672" v="32"/>
          <ac:spMkLst>
            <pc:docMk/>
            <pc:sldMk cId="702029036" sldId="268"/>
            <ac:spMk id="2" creationId="{99A186A7-0C09-A9D3-D8D8-08DEB41CC77E}"/>
          </ac:spMkLst>
        </pc:spChg>
        <pc:spChg chg="del">
          <ac:chgData name="PATEL, HIREN J Lt Col USAF AETC AFIT/LSS" userId="S::hiren.patel@us.af.mil::df573836-b4bc-4d9d-bd92-07e878188ee4" providerId="AD" clId="Web-{D71275FC-2C60-301D-FEF7-70ECDD451182}" dt="2022-10-14T18:47:30.672" v="32"/>
          <ac:spMkLst>
            <pc:docMk/>
            <pc:sldMk cId="702029036" sldId="268"/>
            <ac:spMk id="21" creationId="{5A59F003-E00A-43F9-91DC-CC54E3B87466}"/>
          </ac:spMkLst>
        </pc:spChg>
        <pc:spChg chg="del">
          <ac:chgData name="PATEL, HIREN J Lt Col USAF AETC AFIT/LSS" userId="S::hiren.patel@us.af.mil::df573836-b4bc-4d9d-bd92-07e878188ee4" providerId="AD" clId="Web-{D71275FC-2C60-301D-FEF7-70ECDD451182}" dt="2022-10-14T18:47:30.672" v="32"/>
          <ac:spMkLst>
            <pc:docMk/>
            <pc:sldMk cId="702029036" sldId="268"/>
            <ac:spMk id="23" creationId="{D74A4382-E3AD-430A-9A1F-DFA3E0E77A7D}"/>
          </ac:spMkLst>
        </pc:spChg>
        <pc:spChg chg="del">
          <ac:chgData name="PATEL, HIREN J Lt Col USAF AETC AFIT/LSS" userId="S::hiren.patel@us.af.mil::df573836-b4bc-4d9d-bd92-07e878188ee4" providerId="AD" clId="Web-{D71275FC-2C60-301D-FEF7-70ECDD451182}" dt="2022-10-14T18:47:30.672" v="32"/>
          <ac:spMkLst>
            <pc:docMk/>
            <pc:sldMk cId="702029036" sldId="268"/>
            <ac:spMk id="25" creationId="{79F40191-0F44-4FD1-82CC-ACB507C14BE6}"/>
          </ac:spMkLst>
        </pc:spChg>
        <pc:spChg chg="add">
          <ac:chgData name="PATEL, HIREN J Lt Col USAF AETC AFIT/LSS" userId="S::hiren.patel@us.af.mil::df573836-b4bc-4d9d-bd92-07e878188ee4" providerId="AD" clId="Web-{D71275FC-2C60-301D-FEF7-70ECDD451182}" dt="2022-10-14T18:47:30.672" v="32"/>
          <ac:spMkLst>
            <pc:docMk/>
            <pc:sldMk cId="702029036" sldId="268"/>
            <ac:spMk id="30" creationId="{D38A241E-0395-41E5-8607-BAA2799A4374}"/>
          </ac:spMkLst>
        </pc:spChg>
        <pc:picChg chg="mod">
          <ac:chgData name="PATEL, HIREN J Lt Col USAF AETC AFIT/LSS" userId="S::hiren.patel@us.af.mil::df573836-b4bc-4d9d-bd92-07e878188ee4" providerId="AD" clId="Web-{D71275FC-2C60-301D-FEF7-70ECDD451182}" dt="2022-10-14T18:47:30.672" v="32"/>
          <ac:picMkLst>
            <pc:docMk/>
            <pc:sldMk cId="702029036" sldId="268"/>
            <ac:picMk id="6" creationId="{018D3496-F281-B85F-D861-D94B2C6B25F8}"/>
          </ac:picMkLst>
        </pc:picChg>
        <pc:cxnChg chg="add">
          <ac:chgData name="PATEL, HIREN J Lt Col USAF AETC AFIT/LSS" userId="S::hiren.patel@us.af.mil::df573836-b4bc-4d9d-bd92-07e878188ee4" providerId="AD" clId="Web-{D71275FC-2C60-301D-FEF7-70ECDD451182}" dt="2022-10-14T18:47:30.672" v="32"/>
          <ac:cxnSpMkLst>
            <pc:docMk/>
            <pc:sldMk cId="702029036" sldId="268"/>
            <ac:cxnSpMk id="32" creationId="{CE352288-84AD-4CA8-BCD5-76C29D34E1DB}"/>
          </ac:cxnSpMkLst>
        </pc:cxnChg>
      </pc:sldChg>
      <pc:sldChg chg="addSp delSp modSp">
        <pc:chgData name="PATEL, HIREN J Lt Col USAF AETC AFIT/LSS" userId="S::hiren.patel@us.af.mil::df573836-b4bc-4d9d-bd92-07e878188ee4" providerId="AD" clId="Web-{D71275FC-2C60-301D-FEF7-70ECDD451182}" dt="2022-10-14T18:47:37.859" v="33"/>
        <pc:sldMkLst>
          <pc:docMk/>
          <pc:sldMk cId="3698111167" sldId="269"/>
        </pc:sldMkLst>
        <pc:spChg chg="mod">
          <ac:chgData name="PATEL, HIREN J Lt Col USAF AETC AFIT/LSS" userId="S::hiren.patel@us.af.mil::df573836-b4bc-4d9d-bd92-07e878188ee4" providerId="AD" clId="Web-{D71275FC-2C60-301D-FEF7-70ECDD451182}" dt="2022-10-14T18:47:37.859" v="33"/>
          <ac:spMkLst>
            <pc:docMk/>
            <pc:sldMk cId="3698111167" sldId="269"/>
            <ac:spMk id="2" creationId="{99A186A7-0C09-A9D3-D8D8-08DEB41CC77E}"/>
          </ac:spMkLst>
        </pc:spChg>
        <pc:spChg chg="del">
          <ac:chgData name="PATEL, HIREN J Lt Col USAF AETC AFIT/LSS" userId="S::hiren.patel@us.af.mil::df573836-b4bc-4d9d-bd92-07e878188ee4" providerId="AD" clId="Web-{D71275FC-2C60-301D-FEF7-70ECDD451182}" dt="2022-10-14T18:47:37.859" v="33"/>
          <ac:spMkLst>
            <pc:docMk/>
            <pc:sldMk cId="3698111167" sldId="269"/>
            <ac:spMk id="18" creationId="{5A59F003-E00A-43F9-91DC-CC54E3B87466}"/>
          </ac:spMkLst>
        </pc:spChg>
        <pc:spChg chg="del">
          <ac:chgData name="PATEL, HIREN J Lt Col USAF AETC AFIT/LSS" userId="S::hiren.patel@us.af.mil::df573836-b4bc-4d9d-bd92-07e878188ee4" providerId="AD" clId="Web-{D71275FC-2C60-301D-FEF7-70ECDD451182}" dt="2022-10-14T18:47:37.859" v="33"/>
          <ac:spMkLst>
            <pc:docMk/>
            <pc:sldMk cId="3698111167" sldId="269"/>
            <ac:spMk id="20" creationId="{D74A4382-E3AD-430A-9A1F-DFA3E0E77A7D}"/>
          </ac:spMkLst>
        </pc:spChg>
        <pc:spChg chg="del">
          <ac:chgData name="PATEL, HIREN J Lt Col USAF AETC AFIT/LSS" userId="S::hiren.patel@us.af.mil::df573836-b4bc-4d9d-bd92-07e878188ee4" providerId="AD" clId="Web-{D71275FC-2C60-301D-FEF7-70ECDD451182}" dt="2022-10-14T18:47:37.859" v="33"/>
          <ac:spMkLst>
            <pc:docMk/>
            <pc:sldMk cId="3698111167" sldId="269"/>
            <ac:spMk id="22" creationId="{79F40191-0F44-4FD1-82CC-ACB507C14BE6}"/>
          </ac:spMkLst>
        </pc:spChg>
        <pc:spChg chg="add">
          <ac:chgData name="PATEL, HIREN J Lt Col USAF AETC AFIT/LSS" userId="S::hiren.patel@us.af.mil::df573836-b4bc-4d9d-bd92-07e878188ee4" providerId="AD" clId="Web-{D71275FC-2C60-301D-FEF7-70ECDD451182}" dt="2022-10-14T18:47:37.859" v="33"/>
          <ac:spMkLst>
            <pc:docMk/>
            <pc:sldMk cId="3698111167" sldId="269"/>
            <ac:spMk id="27" creationId="{D38A241E-0395-41E5-8607-BAA2799A4374}"/>
          </ac:spMkLst>
        </pc:spChg>
        <pc:picChg chg="mod">
          <ac:chgData name="PATEL, HIREN J Lt Col USAF AETC AFIT/LSS" userId="S::hiren.patel@us.af.mil::df573836-b4bc-4d9d-bd92-07e878188ee4" providerId="AD" clId="Web-{D71275FC-2C60-301D-FEF7-70ECDD451182}" dt="2022-10-14T18:47:37.859" v="33"/>
          <ac:picMkLst>
            <pc:docMk/>
            <pc:sldMk cId="3698111167" sldId="269"/>
            <ac:picMk id="13" creationId="{86CFF757-8418-FD3F-9FB8-081F064F5812}"/>
          </ac:picMkLst>
        </pc:picChg>
        <pc:cxnChg chg="add">
          <ac:chgData name="PATEL, HIREN J Lt Col USAF AETC AFIT/LSS" userId="S::hiren.patel@us.af.mil::df573836-b4bc-4d9d-bd92-07e878188ee4" providerId="AD" clId="Web-{D71275FC-2C60-301D-FEF7-70ECDD451182}" dt="2022-10-14T18:47:37.859" v="33"/>
          <ac:cxnSpMkLst>
            <pc:docMk/>
            <pc:sldMk cId="3698111167" sldId="269"/>
            <ac:cxnSpMk id="29" creationId="{CE352288-84AD-4CA8-BCD5-76C29D34E1DB}"/>
          </ac:cxnSpMkLst>
        </pc:cxnChg>
      </pc:sldChg>
      <pc:sldChg chg="modSp">
        <pc:chgData name="PATEL, HIREN J Lt Col USAF AETC AFIT/LSS" userId="S::hiren.patel@us.af.mil::df573836-b4bc-4d9d-bd92-07e878188ee4" providerId="AD" clId="Web-{D71275FC-2C60-301D-FEF7-70ECDD451182}" dt="2022-10-14T18:45:09.421" v="26" actId="14100"/>
        <pc:sldMkLst>
          <pc:docMk/>
          <pc:sldMk cId="3175017740" sldId="272"/>
        </pc:sldMkLst>
        <pc:picChg chg="mod">
          <ac:chgData name="PATEL, HIREN J Lt Col USAF AETC AFIT/LSS" userId="S::hiren.patel@us.af.mil::df573836-b4bc-4d9d-bd92-07e878188ee4" providerId="AD" clId="Web-{D71275FC-2C60-301D-FEF7-70ECDD451182}" dt="2022-10-14T18:44:44.780" v="23" actId="1076"/>
          <ac:picMkLst>
            <pc:docMk/>
            <pc:sldMk cId="3175017740" sldId="272"/>
            <ac:picMk id="5" creationId="{75850920-6FF0-514C-232F-6A8D456AC963}"/>
          </ac:picMkLst>
        </pc:picChg>
        <pc:cxnChg chg="mod">
          <ac:chgData name="PATEL, HIREN J Lt Col USAF AETC AFIT/LSS" userId="S::hiren.patel@us.af.mil::df573836-b4bc-4d9d-bd92-07e878188ee4" providerId="AD" clId="Web-{D71275FC-2C60-301D-FEF7-70ECDD451182}" dt="2022-10-14T18:44:55.327" v="24" actId="14100"/>
          <ac:cxnSpMkLst>
            <pc:docMk/>
            <pc:sldMk cId="3175017740" sldId="272"/>
            <ac:cxnSpMk id="11" creationId="{38079E9E-E1F7-45F5-2AB9-6B8BEEC8B460}"/>
          </ac:cxnSpMkLst>
        </pc:cxnChg>
        <pc:cxnChg chg="mod">
          <ac:chgData name="PATEL, HIREN J Lt Col USAF AETC AFIT/LSS" userId="S::hiren.patel@us.af.mil::df573836-b4bc-4d9d-bd92-07e878188ee4" providerId="AD" clId="Web-{D71275FC-2C60-301D-FEF7-70ECDD451182}" dt="2022-10-14T18:45:09.421" v="26" actId="14100"/>
          <ac:cxnSpMkLst>
            <pc:docMk/>
            <pc:sldMk cId="3175017740" sldId="272"/>
            <ac:cxnSpMk id="12" creationId="{C5FCD611-B279-C56A-85C8-F0F237BFB1C1}"/>
          </ac:cxnSpMkLst>
        </pc:cxnChg>
      </pc:sldChg>
      <pc:sldChg chg="mod modShow">
        <pc:chgData name="PATEL, HIREN J Lt Col USAF AETC AFIT/LSS" userId="S::hiren.patel@us.af.mil::df573836-b4bc-4d9d-bd92-07e878188ee4" providerId="AD" clId="Web-{D71275FC-2C60-301D-FEF7-70ECDD451182}" dt="2022-10-13T19:29:28.768" v="22"/>
        <pc:sldMkLst>
          <pc:docMk/>
          <pc:sldMk cId="3755214214" sldId="274"/>
        </pc:sldMkLst>
      </pc:sldChg>
      <pc:sldChg chg="addSp delSp modSp mod setBg modNotes">
        <pc:chgData name="PATEL, HIREN J Lt Col USAF AETC AFIT/LSS" userId="S::hiren.patel@us.af.mil::df573836-b4bc-4d9d-bd92-07e878188ee4" providerId="AD" clId="Web-{D71275FC-2C60-301D-FEF7-70ECDD451182}" dt="2022-10-14T18:51:05.158" v="50"/>
        <pc:sldMkLst>
          <pc:docMk/>
          <pc:sldMk cId="171756822" sldId="276"/>
        </pc:sldMkLst>
        <pc:spChg chg="mod">
          <ac:chgData name="PATEL, HIREN J Lt Col USAF AETC AFIT/LSS" userId="S::hiren.patel@us.af.mil::df573836-b4bc-4d9d-bd92-07e878188ee4" providerId="AD" clId="Web-{D71275FC-2C60-301D-FEF7-70ECDD451182}" dt="2022-10-14T18:51:05.158" v="50"/>
          <ac:spMkLst>
            <pc:docMk/>
            <pc:sldMk cId="171756822" sldId="276"/>
            <ac:spMk id="2" creationId="{1BE0E40E-071C-9273-A09E-250F9BABFCC2}"/>
          </ac:spMkLst>
        </pc:spChg>
        <pc:spChg chg="add">
          <ac:chgData name="PATEL, HIREN J Lt Col USAF AETC AFIT/LSS" userId="S::hiren.patel@us.af.mil::df573836-b4bc-4d9d-bd92-07e878188ee4" providerId="AD" clId="Web-{D71275FC-2C60-301D-FEF7-70ECDD451182}" dt="2022-10-14T18:48:55.563" v="36"/>
          <ac:spMkLst>
            <pc:docMk/>
            <pc:sldMk cId="171756822" sldId="276"/>
            <ac:spMk id="21" creationId="{F7EDEA10-087E-4352-A848-7D9888DC6745}"/>
          </ac:spMkLst>
        </pc:spChg>
        <pc:spChg chg="add">
          <ac:chgData name="PATEL, HIREN J Lt Col USAF AETC AFIT/LSS" userId="S::hiren.patel@us.af.mil::df573836-b4bc-4d9d-bd92-07e878188ee4" providerId="AD" clId="Web-{D71275FC-2C60-301D-FEF7-70ECDD451182}" dt="2022-10-14T18:48:55.563" v="36"/>
          <ac:spMkLst>
            <pc:docMk/>
            <pc:sldMk cId="171756822" sldId="276"/>
            <ac:spMk id="23" creationId="{605D77EC-B84E-48F8-9EC4-93E851C0FA25}"/>
          </ac:spMkLst>
        </pc:spChg>
        <pc:picChg chg="mod ord">
          <ac:chgData name="PATEL, HIREN J Lt Col USAF AETC AFIT/LSS" userId="S::hiren.patel@us.af.mil::df573836-b4bc-4d9d-bd92-07e878188ee4" providerId="AD" clId="Web-{D71275FC-2C60-301D-FEF7-70ECDD451182}" dt="2022-10-14T18:48:55.563" v="36"/>
          <ac:picMkLst>
            <pc:docMk/>
            <pc:sldMk cId="171756822" sldId="276"/>
            <ac:picMk id="4" creationId="{4D196C81-83F4-F9A9-AD36-8998B7D5EBDC}"/>
          </ac:picMkLst>
        </pc:picChg>
        <pc:picChg chg="mod">
          <ac:chgData name="PATEL, HIREN J Lt Col USAF AETC AFIT/LSS" userId="S::hiren.patel@us.af.mil::df573836-b4bc-4d9d-bd92-07e878188ee4" providerId="AD" clId="Web-{D71275FC-2C60-301D-FEF7-70ECDD451182}" dt="2022-10-14T18:48:55.563" v="36"/>
          <ac:picMkLst>
            <pc:docMk/>
            <pc:sldMk cId="171756822" sldId="276"/>
            <ac:picMk id="7" creationId="{F38BEB1E-09FA-38A5-4C0E-9F8BB3916F69}"/>
          </ac:picMkLst>
        </pc:picChg>
        <pc:picChg chg="mod ord">
          <ac:chgData name="PATEL, HIREN J Lt Col USAF AETC AFIT/LSS" userId="S::hiren.patel@us.af.mil::df573836-b4bc-4d9d-bd92-07e878188ee4" providerId="AD" clId="Web-{D71275FC-2C60-301D-FEF7-70ECDD451182}" dt="2022-10-14T18:48:55.563" v="36"/>
          <ac:picMkLst>
            <pc:docMk/>
            <pc:sldMk cId="171756822" sldId="276"/>
            <ac:picMk id="11" creationId="{953F97E9-9832-4DC7-DC74-4764A4783984}"/>
          </ac:picMkLst>
        </pc:picChg>
        <pc:cxnChg chg="add del">
          <ac:chgData name="PATEL, HIREN J Lt Col USAF AETC AFIT/LSS" userId="S::hiren.patel@us.af.mil::df573836-b4bc-4d9d-bd92-07e878188ee4" providerId="AD" clId="Web-{D71275FC-2C60-301D-FEF7-70ECDD451182}" dt="2022-10-14T18:48:55.563" v="36"/>
          <ac:cxnSpMkLst>
            <pc:docMk/>
            <pc:sldMk cId="171756822" sldId="276"/>
            <ac:cxnSpMk id="16" creationId="{60188E89-AF78-40F6-B787-E9BD9C625686}"/>
          </ac:cxnSpMkLst>
        </pc:cxnChg>
      </pc:sldChg>
      <pc:sldChg chg="modSp">
        <pc:chgData name="PATEL, HIREN J Lt Col USAF AETC AFIT/LSS" userId="S::hiren.patel@us.af.mil::df573836-b4bc-4d9d-bd92-07e878188ee4" providerId="AD" clId="Web-{D71275FC-2C60-301D-FEF7-70ECDD451182}" dt="2022-10-14T18:51:30.283" v="58"/>
        <pc:sldMkLst>
          <pc:docMk/>
          <pc:sldMk cId="1675642855" sldId="277"/>
        </pc:sldMkLst>
        <pc:spChg chg="mod">
          <ac:chgData name="PATEL, HIREN J Lt Col USAF AETC AFIT/LSS" userId="S::hiren.patel@us.af.mil::df573836-b4bc-4d9d-bd92-07e878188ee4" providerId="AD" clId="Web-{D71275FC-2C60-301D-FEF7-70ECDD451182}" dt="2022-10-14T18:50:42.361" v="46"/>
          <ac:spMkLst>
            <pc:docMk/>
            <pc:sldMk cId="1675642855" sldId="277"/>
            <ac:spMk id="2" creationId="{F6ED05EF-61E3-A3FA-CD74-AA4B5D082A86}"/>
          </ac:spMkLst>
        </pc:spChg>
        <pc:graphicFrameChg chg="mod modGraphic">
          <ac:chgData name="PATEL, HIREN J Lt Col USAF AETC AFIT/LSS" userId="S::hiren.patel@us.af.mil::df573836-b4bc-4d9d-bd92-07e878188ee4" providerId="AD" clId="Web-{D71275FC-2C60-301D-FEF7-70ECDD451182}" dt="2022-10-14T18:51:30.283" v="58"/>
          <ac:graphicFrameMkLst>
            <pc:docMk/>
            <pc:sldMk cId="1675642855" sldId="277"/>
            <ac:graphicFrameMk id="5" creationId="{A890A00E-BFFF-417A-F87D-7E069110128E}"/>
          </ac:graphicFrameMkLst>
        </pc:graphicFrameChg>
      </pc:sldChg>
      <pc:sldChg chg="modSp">
        <pc:chgData name="PATEL, HIREN J Lt Col USAF AETC AFIT/LSS" userId="S::hiren.patel@us.af.mil::df573836-b4bc-4d9d-bd92-07e878188ee4" providerId="AD" clId="Web-{D71275FC-2C60-301D-FEF7-70ECDD451182}" dt="2022-10-14T18:50:36.189" v="45"/>
        <pc:sldMkLst>
          <pc:docMk/>
          <pc:sldMk cId="3405060047" sldId="278"/>
        </pc:sldMkLst>
        <pc:spChg chg="mod">
          <ac:chgData name="PATEL, HIREN J Lt Col USAF AETC AFIT/LSS" userId="S::hiren.patel@us.af.mil::df573836-b4bc-4d9d-bd92-07e878188ee4" providerId="AD" clId="Web-{D71275FC-2C60-301D-FEF7-70ECDD451182}" dt="2022-10-14T18:50:36.189" v="45"/>
          <ac:spMkLst>
            <pc:docMk/>
            <pc:sldMk cId="3405060047" sldId="278"/>
            <ac:spMk id="2" creationId="{3FD099E4-9687-3A7B-C9E7-E2CE01A93C3A}"/>
          </ac:spMkLst>
        </pc:spChg>
      </pc:sldChg>
      <pc:sldChg chg="addSp delSp modSp">
        <pc:chgData name="PATEL, HIREN J Lt Col USAF AETC AFIT/LSS" userId="S::hiren.patel@us.af.mil::df573836-b4bc-4d9d-bd92-07e878188ee4" providerId="AD" clId="Web-{D71275FC-2C60-301D-FEF7-70ECDD451182}" dt="2022-10-14T18:50:48.173" v="48"/>
        <pc:sldMkLst>
          <pc:docMk/>
          <pc:sldMk cId="432943635" sldId="290"/>
        </pc:sldMkLst>
        <pc:spChg chg="mod">
          <ac:chgData name="PATEL, HIREN J Lt Col USAF AETC AFIT/LSS" userId="S::hiren.patel@us.af.mil::df573836-b4bc-4d9d-bd92-07e878188ee4" providerId="AD" clId="Web-{D71275FC-2C60-301D-FEF7-70ECDD451182}" dt="2022-10-14T18:50:48.173" v="48"/>
          <ac:spMkLst>
            <pc:docMk/>
            <pc:sldMk cId="432943635" sldId="290"/>
            <ac:spMk id="2" creationId="{95140B50-FD86-0948-3451-E3BC790AD85F}"/>
          </ac:spMkLst>
        </pc:spChg>
        <pc:spChg chg="add del">
          <ac:chgData name="PATEL, HIREN J Lt Col USAF AETC AFIT/LSS" userId="S::hiren.patel@us.af.mil::df573836-b4bc-4d9d-bd92-07e878188ee4" providerId="AD" clId="Web-{D71275FC-2C60-301D-FEF7-70ECDD451182}" dt="2022-10-14T18:50:48.173" v="48"/>
          <ac:spMkLst>
            <pc:docMk/>
            <pc:sldMk cId="432943635" sldId="290"/>
            <ac:spMk id="9" creationId="{2E442304-DDBD-4F7B-8017-36BCC863FB40}"/>
          </ac:spMkLst>
        </pc:spChg>
        <pc:spChg chg="add del">
          <ac:chgData name="PATEL, HIREN J Lt Col USAF AETC AFIT/LSS" userId="S::hiren.patel@us.af.mil::df573836-b4bc-4d9d-bd92-07e878188ee4" providerId="AD" clId="Web-{D71275FC-2C60-301D-FEF7-70ECDD451182}" dt="2022-10-14T18:50:48.173" v="48"/>
          <ac:spMkLst>
            <pc:docMk/>
            <pc:sldMk cId="432943635" sldId="290"/>
            <ac:spMk id="11" creationId="{5E107275-3853-46FD-A241-DE4355A42675}"/>
          </ac:spMkLst>
        </pc:spChg>
        <pc:spChg chg="add del">
          <ac:chgData name="PATEL, HIREN J Lt Col USAF AETC AFIT/LSS" userId="S::hiren.patel@us.af.mil::df573836-b4bc-4d9d-bd92-07e878188ee4" providerId="AD" clId="Web-{D71275FC-2C60-301D-FEF7-70ECDD451182}" dt="2022-10-14T18:50:48.173" v="48"/>
          <ac:spMkLst>
            <pc:docMk/>
            <pc:sldMk cId="432943635" sldId="290"/>
            <ac:spMk id="16" creationId="{DCC231C8-C761-4B31-9B1C-C6D19248C6B3}"/>
          </ac:spMkLst>
        </pc:spChg>
        <pc:graphicFrameChg chg="mod modGraphic">
          <ac:chgData name="PATEL, HIREN J Lt Col USAF AETC AFIT/LSS" userId="S::hiren.patel@us.af.mil::df573836-b4bc-4d9d-bd92-07e878188ee4" providerId="AD" clId="Web-{D71275FC-2C60-301D-FEF7-70ECDD451182}" dt="2022-10-14T18:50:48.173" v="48"/>
          <ac:graphicFrameMkLst>
            <pc:docMk/>
            <pc:sldMk cId="432943635" sldId="290"/>
            <ac:graphicFrameMk id="5" creationId="{411B6C87-CC32-6CF2-EFE4-7A1B209EC03D}"/>
          </ac:graphicFrameMkLst>
        </pc:graphicFrameChg>
      </pc:sldChg>
      <pc:sldChg chg="addSp delSp modSp">
        <pc:chgData name="PATEL, HIREN J Lt Col USAF AETC AFIT/LSS" userId="S::hiren.patel@us.af.mil::df573836-b4bc-4d9d-bd92-07e878188ee4" providerId="AD" clId="Web-{D71275FC-2C60-301D-FEF7-70ECDD451182}" dt="2022-10-14T18:47:03.703" v="30"/>
        <pc:sldMkLst>
          <pc:docMk/>
          <pc:sldMk cId="2871057693" sldId="291"/>
        </pc:sldMkLst>
        <pc:spChg chg="mod">
          <ac:chgData name="PATEL, HIREN J Lt Col USAF AETC AFIT/LSS" userId="S::hiren.patel@us.af.mil::df573836-b4bc-4d9d-bd92-07e878188ee4" providerId="AD" clId="Web-{D71275FC-2C60-301D-FEF7-70ECDD451182}" dt="2022-10-14T18:47:03.703" v="30"/>
          <ac:spMkLst>
            <pc:docMk/>
            <pc:sldMk cId="2871057693" sldId="291"/>
            <ac:spMk id="2" creationId="{99A186A7-0C09-A9D3-D8D8-08DEB41CC77E}"/>
          </ac:spMkLst>
        </pc:spChg>
        <pc:spChg chg="del">
          <ac:chgData name="PATEL, HIREN J Lt Col USAF AETC AFIT/LSS" userId="S::hiren.patel@us.af.mil::df573836-b4bc-4d9d-bd92-07e878188ee4" providerId="AD" clId="Web-{D71275FC-2C60-301D-FEF7-70ECDD451182}" dt="2022-10-14T18:47:03.703" v="30"/>
          <ac:spMkLst>
            <pc:docMk/>
            <pc:sldMk cId="2871057693" sldId="291"/>
            <ac:spMk id="34" creationId="{5A59F003-E00A-43F9-91DC-CC54E3B87466}"/>
          </ac:spMkLst>
        </pc:spChg>
        <pc:spChg chg="del">
          <ac:chgData name="PATEL, HIREN J Lt Col USAF AETC AFIT/LSS" userId="S::hiren.patel@us.af.mil::df573836-b4bc-4d9d-bd92-07e878188ee4" providerId="AD" clId="Web-{D71275FC-2C60-301D-FEF7-70ECDD451182}" dt="2022-10-14T18:47:03.703" v="30"/>
          <ac:spMkLst>
            <pc:docMk/>
            <pc:sldMk cId="2871057693" sldId="291"/>
            <ac:spMk id="36" creationId="{D74A4382-E3AD-430A-9A1F-DFA3E0E77A7D}"/>
          </ac:spMkLst>
        </pc:spChg>
        <pc:spChg chg="del">
          <ac:chgData name="PATEL, HIREN J Lt Col USAF AETC AFIT/LSS" userId="S::hiren.patel@us.af.mil::df573836-b4bc-4d9d-bd92-07e878188ee4" providerId="AD" clId="Web-{D71275FC-2C60-301D-FEF7-70ECDD451182}" dt="2022-10-14T18:47:03.703" v="30"/>
          <ac:spMkLst>
            <pc:docMk/>
            <pc:sldMk cId="2871057693" sldId="291"/>
            <ac:spMk id="39" creationId="{79F40191-0F44-4FD1-82CC-ACB507C14BE6}"/>
          </ac:spMkLst>
        </pc:spChg>
        <pc:spChg chg="add">
          <ac:chgData name="PATEL, HIREN J Lt Col USAF AETC AFIT/LSS" userId="S::hiren.patel@us.af.mil::df573836-b4bc-4d9d-bd92-07e878188ee4" providerId="AD" clId="Web-{D71275FC-2C60-301D-FEF7-70ECDD451182}" dt="2022-10-14T18:47:03.703" v="30"/>
          <ac:spMkLst>
            <pc:docMk/>
            <pc:sldMk cId="2871057693" sldId="291"/>
            <ac:spMk id="44" creationId="{D38A241E-0395-41E5-8607-BAA2799A4374}"/>
          </ac:spMkLst>
        </pc:spChg>
        <pc:picChg chg="mod">
          <ac:chgData name="PATEL, HIREN J Lt Col USAF AETC AFIT/LSS" userId="S::hiren.patel@us.af.mil::df573836-b4bc-4d9d-bd92-07e878188ee4" providerId="AD" clId="Web-{D71275FC-2C60-301D-FEF7-70ECDD451182}" dt="2022-10-14T18:47:03.703" v="30"/>
          <ac:picMkLst>
            <pc:docMk/>
            <pc:sldMk cId="2871057693" sldId="291"/>
            <ac:picMk id="3" creationId="{78D34181-BA70-9C4C-2CBB-6B37B13920A4}"/>
          </ac:picMkLst>
        </pc:picChg>
        <pc:cxnChg chg="add">
          <ac:chgData name="PATEL, HIREN J Lt Col USAF AETC AFIT/LSS" userId="S::hiren.patel@us.af.mil::df573836-b4bc-4d9d-bd92-07e878188ee4" providerId="AD" clId="Web-{D71275FC-2C60-301D-FEF7-70ECDD451182}" dt="2022-10-14T18:47:03.703" v="30"/>
          <ac:cxnSpMkLst>
            <pc:docMk/>
            <pc:sldMk cId="2871057693" sldId="291"/>
            <ac:cxnSpMk id="46" creationId="{CE352288-84AD-4CA8-BCD5-76C29D34E1DB}"/>
          </ac:cxnSpMkLst>
        </pc:cxnChg>
      </pc:sldChg>
      <pc:sldChg chg="addSp delSp modSp">
        <pc:chgData name="PATEL, HIREN J Lt Col USAF AETC AFIT/LSS" userId="S::hiren.patel@us.af.mil::df573836-b4bc-4d9d-bd92-07e878188ee4" providerId="AD" clId="Web-{D71275FC-2C60-301D-FEF7-70ECDD451182}" dt="2022-10-14T18:46:39.843" v="29"/>
        <pc:sldMkLst>
          <pc:docMk/>
          <pc:sldMk cId="3533030527" sldId="292"/>
        </pc:sldMkLst>
        <pc:spChg chg="mod">
          <ac:chgData name="PATEL, HIREN J Lt Col USAF AETC AFIT/LSS" userId="S::hiren.patel@us.af.mil::df573836-b4bc-4d9d-bd92-07e878188ee4" providerId="AD" clId="Web-{D71275FC-2C60-301D-FEF7-70ECDD451182}" dt="2022-10-14T18:46:39.843" v="29"/>
          <ac:spMkLst>
            <pc:docMk/>
            <pc:sldMk cId="3533030527" sldId="292"/>
            <ac:spMk id="2" creationId="{99A186A7-0C09-A9D3-D8D8-08DEB41CC77E}"/>
          </ac:spMkLst>
        </pc:spChg>
        <pc:spChg chg="del">
          <ac:chgData name="PATEL, HIREN J Lt Col USAF AETC AFIT/LSS" userId="S::hiren.patel@us.af.mil::df573836-b4bc-4d9d-bd92-07e878188ee4" providerId="AD" clId="Web-{D71275FC-2C60-301D-FEF7-70ECDD451182}" dt="2022-10-14T18:46:39.843" v="29"/>
          <ac:spMkLst>
            <pc:docMk/>
            <pc:sldMk cId="3533030527" sldId="292"/>
            <ac:spMk id="84" creationId="{5A59F003-E00A-43F9-91DC-CC54E3B87466}"/>
          </ac:spMkLst>
        </pc:spChg>
        <pc:spChg chg="del">
          <ac:chgData name="PATEL, HIREN J Lt Col USAF AETC AFIT/LSS" userId="S::hiren.patel@us.af.mil::df573836-b4bc-4d9d-bd92-07e878188ee4" providerId="AD" clId="Web-{D71275FC-2C60-301D-FEF7-70ECDD451182}" dt="2022-10-14T18:46:39.843" v="29"/>
          <ac:spMkLst>
            <pc:docMk/>
            <pc:sldMk cId="3533030527" sldId="292"/>
            <ac:spMk id="86" creationId="{D74A4382-E3AD-430A-9A1F-DFA3E0E77A7D}"/>
          </ac:spMkLst>
        </pc:spChg>
        <pc:spChg chg="del">
          <ac:chgData name="PATEL, HIREN J Lt Col USAF AETC AFIT/LSS" userId="S::hiren.patel@us.af.mil::df573836-b4bc-4d9d-bd92-07e878188ee4" providerId="AD" clId="Web-{D71275FC-2C60-301D-FEF7-70ECDD451182}" dt="2022-10-14T18:46:39.843" v="29"/>
          <ac:spMkLst>
            <pc:docMk/>
            <pc:sldMk cId="3533030527" sldId="292"/>
            <ac:spMk id="88" creationId="{79F40191-0F44-4FD1-82CC-ACB507C14BE6}"/>
          </ac:spMkLst>
        </pc:spChg>
        <pc:spChg chg="add">
          <ac:chgData name="PATEL, HIREN J Lt Col USAF AETC AFIT/LSS" userId="S::hiren.patel@us.af.mil::df573836-b4bc-4d9d-bd92-07e878188ee4" providerId="AD" clId="Web-{D71275FC-2C60-301D-FEF7-70ECDD451182}" dt="2022-10-14T18:46:39.843" v="29"/>
          <ac:spMkLst>
            <pc:docMk/>
            <pc:sldMk cId="3533030527" sldId="292"/>
            <ac:spMk id="90" creationId="{D38A241E-0395-41E5-8607-BAA2799A4374}"/>
          </ac:spMkLst>
        </pc:spChg>
        <pc:picChg chg="mod">
          <ac:chgData name="PATEL, HIREN J Lt Col USAF AETC AFIT/LSS" userId="S::hiren.patel@us.af.mil::df573836-b4bc-4d9d-bd92-07e878188ee4" providerId="AD" clId="Web-{D71275FC-2C60-301D-FEF7-70ECDD451182}" dt="2022-10-14T18:46:39.843" v="29"/>
          <ac:picMkLst>
            <pc:docMk/>
            <pc:sldMk cId="3533030527" sldId="292"/>
            <ac:picMk id="4" creationId="{59746570-B864-3AE4-BB9D-F6CD4AFAB583}"/>
          </ac:picMkLst>
        </pc:picChg>
        <pc:cxnChg chg="add">
          <ac:chgData name="PATEL, HIREN J Lt Col USAF AETC AFIT/LSS" userId="S::hiren.patel@us.af.mil::df573836-b4bc-4d9d-bd92-07e878188ee4" providerId="AD" clId="Web-{D71275FC-2C60-301D-FEF7-70ECDD451182}" dt="2022-10-14T18:46:39.843" v="29"/>
          <ac:cxnSpMkLst>
            <pc:docMk/>
            <pc:sldMk cId="3533030527" sldId="292"/>
            <ac:cxnSpMk id="91" creationId="{CE352288-84AD-4CA8-BCD5-76C29D34E1DB}"/>
          </ac:cxnSpMkLst>
        </pc:cxnChg>
      </pc:sldChg>
    </pc:docChg>
  </pc:docChgLst>
  <pc:docChgLst>
    <pc:chgData name="PATEL, HIREN J Lt Col USAF AETC AFIT/LSS" userId="S::hiren.patel@us.af.mil::df573836-b4bc-4d9d-bd92-07e878188ee4" providerId="AD" clId="Web-{F1EFE8FA-A649-FED1-D95F-373A45E21307}"/>
    <pc:docChg chg="addSld delSld modSld sldOrd">
      <pc:chgData name="PATEL, HIREN J Lt Col USAF AETC AFIT/LSS" userId="S::hiren.patel@us.af.mil::df573836-b4bc-4d9d-bd92-07e878188ee4" providerId="AD" clId="Web-{F1EFE8FA-A649-FED1-D95F-373A45E21307}" dt="2022-10-12T20:18:35.711" v="159" actId="1076"/>
      <pc:docMkLst>
        <pc:docMk/>
      </pc:docMkLst>
      <pc:sldChg chg="addSp delSp modSp mod setBg">
        <pc:chgData name="PATEL, HIREN J Lt Col USAF AETC AFIT/LSS" userId="S::hiren.patel@us.af.mil::df573836-b4bc-4d9d-bd92-07e878188ee4" providerId="AD" clId="Web-{F1EFE8FA-A649-FED1-D95F-373A45E21307}" dt="2022-10-12T20:12:02.453" v="119"/>
        <pc:sldMkLst>
          <pc:docMk/>
          <pc:sldMk cId="1287853098" sldId="265"/>
        </pc:sldMkLst>
        <pc:spChg chg="mod ord">
          <ac:chgData name="PATEL, HIREN J Lt Col USAF AETC AFIT/LSS" userId="S::hiren.patel@us.af.mil::df573836-b4bc-4d9d-bd92-07e878188ee4" providerId="AD" clId="Web-{F1EFE8FA-A649-FED1-D95F-373A45E21307}" dt="2022-10-12T20:12:02.453" v="119"/>
          <ac:spMkLst>
            <pc:docMk/>
            <pc:sldMk cId="1287853098" sldId="265"/>
            <ac:spMk id="2" creationId="{99A186A7-0C09-A9D3-D8D8-08DEB41CC77E}"/>
          </ac:spMkLst>
        </pc:spChg>
        <pc:spChg chg="del mod">
          <ac:chgData name="PATEL, HIREN J Lt Col USAF AETC AFIT/LSS" userId="S::hiren.patel@us.af.mil::df573836-b4bc-4d9d-bd92-07e878188ee4" providerId="AD" clId="Web-{F1EFE8FA-A649-FED1-D95F-373A45E21307}" dt="2022-10-12T19:31:35.483" v="50"/>
          <ac:spMkLst>
            <pc:docMk/>
            <pc:sldMk cId="1287853098" sldId="265"/>
            <ac:spMk id="3" creationId="{F67E0876-7B16-4D29-B481-08DC660AD6F3}"/>
          </ac:spMkLst>
        </pc:spChg>
        <pc:spChg chg="del">
          <ac:chgData name="PATEL, HIREN J Lt Col USAF AETC AFIT/LSS" userId="S::hiren.patel@us.af.mil::df573836-b4bc-4d9d-bd92-07e878188ee4" providerId="AD" clId="Web-{F1EFE8FA-A649-FED1-D95F-373A45E21307}" dt="2022-10-12T19:21:36.862" v="6"/>
          <ac:spMkLst>
            <pc:docMk/>
            <pc:sldMk cId="1287853098" sldId="265"/>
            <ac:spMk id="4" creationId="{3ACBEC50-9AAF-9AA9-052C-5F46093051CE}"/>
          </ac:spMkLst>
        </pc:spChg>
        <pc:spChg chg="del">
          <ac:chgData name="PATEL, HIREN J Lt Col USAF AETC AFIT/LSS" userId="S::hiren.patel@us.af.mil::df573836-b4bc-4d9d-bd92-07e878188ee4" providerId="AD" clId="Web-{F1EFE8FA-A649-FED1-D95F-373A45E21307}" dt="2022-10-12T19:21:36.862" v="5"/>
          <ac:spMkLst>
            <pc:docMk/>
            <pc:sldMk cId="1287853098" sldId="265"/>
            <ac:spMk id="5" creationId="{8FE76755-43D4-8A8B-CD0F-4008B1242B59}"/>
          </ac:spMkLst>
        </pc:spChg>
        <pc:spChg chg="del">
          <ac:chgData name="PATEL, HIREN J Lt Col USAF AETC AFIT/LSS" userId="S::hiren.patel@us.af.mil::df573836-b4bc-4d9d-bd92-07e878188ee4" providerId="AD" clId="Web-{F1EFE8FA-A649-FED1-D95F-373A45E21307}" dt="2022-10-12T19:21:36.862" v="4"/>
          <ac:spMkLst>
            <pc:docMk/>
            <pc:sldMk cId="1287853098" sldId="265"/>
            <ac:spMk id="6" creationId="{DD2C5DF1-B76D-5758-E646-0916F8A33D78}"/>
          </ac:spMkLst>
        </pc:spChg>
        <pc:spChg chg="del">
          <ac:chgData name="PATEL, HIREN J Lt Col USAF AETC AFIT/LSS" userId="S::hiren.patel@us.af.mil::df573836-b4bc-4d9d-bd92-07e878188ee4" providerId="AD" clId="Web-{F1EFE8FA-A649-FED1-D95F-373A45E21307}" dt="2022-10-12T19:21:36.862" v="3"/>
          <ac:spMkLst>
            <pc:docMk/>
            <pc:sldMk cId="1287853098" sldId="265"/>
            <ac:spMk id="7" creationId="{4348AA86-6464-B394-1125-98385C1C9036}"/>
          </ac:spMkLst>
        </pc:spChg>
        <pc:spChg chg="del">
          <ac:chgData name="PATEL, HIREN J Lt Col USAF AETC AFIT/LSS" userId="S::hiren.patel@us.af.mil::df573836-b4bc-4d9d-bd92-07e878188ee4" providerId="AD" clId="Web-{F1EFE8FA-A649-FED1-D95F-373A45E21307}" dt="2022-10-12T19:21:36.862" v="2"/>
          <ac:spMkLst>
            <pc:docMk/>
            <pc:sldMk cId="1287853098" sldId="265"/>
            <ac:spMk id="8" creationId="{9F6DD051-96DA-03EA-A806-099480849353}"/>
          </ac:spMkLst>
        </pc:spChg>
        <pc:spChg chg="del">
          <ac:chgData name="PATEL, HIREN J Lt Col USAF AETC AFIT/LSS" userId="S::hiren.patel@us.af.mil::df573836-b4bc-4d9d-bd92-07e878188ee4" providerId="AD" clId="Web-{F1EFE8FA-A649-FED1-D95F-373A45E21307}" dt="2022-10-12T19:21:36.862" v="1"/>
          <ac:spMkLst>
            <pc:docMk/>
            <pc:sldMk cId="1287853098" sldId="265"/>
            <ac:spMk id="9" creationId="{9D920691-BC97-1A45-0F01-A6FAFFA58726}"/>
          </ac:spMkLst>
        </pc:spChg>
        <pc:spChg chg="del">
          <ac:chgData name="PATEL, HIREN J Lt Col USAF AETC AFIT/LSS" userId="S::hiren.patel@us.af.mil::df573836-b4bc-4d9d-bd92-07e878188ee4" providerId="AD" clId="Web-{F1EFE8FA-A649-FED1-D95F-373A45E21307}" dt="2022-10-12T19:21:36.862" v="0"/>
          <ac:spMkLst>
            <pc:docMk/>
            <pc:sldMk cId="1287853098" sldId="265"/>
            <ac:spMk id="10" creationId="{CC116283-EDB8-00E7-1AAB-00F7055C85B2}"/>
          </ac:spMkLst>
        </pc:spChg>
        <pc:spChg chg="add del">
          <ac:chgData name="PATEL, HIREN J Lt Col USAF AETC AFIT/LSS" userId="S::hiren.patel@us.af.mil::df573836-b4bc-4d9d-bd92-07e878188ee4" providerId="AD" clId="Web-{F1EFE8FA-A649-FED1-D95F-373A45E21307}" dt="2022-10-12T19:31:49.154" v="54"/>
          <ac:spMkLst>
            <pc:docMk/>
            <pc:sldMk cId="1287853098" sldId="265"/>
            <ac:spMk id="13" creationId="{0671A8AE-40A1-4631-A6B8-581AFF065482}"/>
          </ac:spMkLst>
        </pc:spChg>
        <pc:spChg chg="add del">
          <ac:chgData name="PATEL, HIREN J Lt Col USAF AETC AFIT/LSS" userId="S::hiren.patel@us.af.mil::df573836-b4bc-4d9d-bd92-07e878188ee4" providerId="AD" clId="Web-{F1EFE8FA-A649-FED1-D95F-373A45E21307}" dt="2022-10-12T19:31:51.732" v="56"/>
          <ac:spMkLst>
            <pc:docMk/>
            <pc:sldMk cId="1287853098" sldId="265"/>
            <ac:spMk id="14" creationId="{87CC2527-562A-4F69-B487-4371E5B243E7}"/>
          </ac:spMkLst>
        </pc:spChg>
        <pc:spChg chg="add del">
          <ac:chgData name="PATEL, HIREN J Lt Col USAF AETC AFIT/LSS" userId="S::hiren.patel@us.af.mil::df573836-b4bc-4d9d-bd92-07e878188ee4" providerId="AD" clId="Web-{F1EFE8FA-A649-FED1-D95F-373A45E21307}" dt="2022-10-12T19:31:46.404" v="52"/>
          <ac:spMkLst>
            <pc:docMk/>
            <pc:sldMk cId="1287853098" sldId="265"/>
            <ac:spMk id="16" creationId="{71B2258F-86CA-4D4D-8270-BC05FCDEBFB3}"/>
          </ac:spMkLst>
        </pc:spChg>
        <pc:spChg chg="add del">
          <ac:chgData name="PATEL, HIREN J Lt Col USAF AETC AFIT/LSS" userId="S::hiren.patel@us.af.mil::df573836-b4bc-4d9d-bd92-07e878188ee4" providerId="AD" clId="Web-{F1EFE8FA-A649-FED1-D95F-373A45E21307}" dt="2022-10-12T19:34:21.454" v="78"/>
          <ac:spMkLst>
            <pc:docMk/>
            <pc:sldMk cId="1287853098" sldId="265"/>
            <ac:spMk id="17" creationId="{0671A8AE-40A1-4631-A6B8-581AFF065482}"/>
          </ac:spMkLst>
        </pc:spChg>
        <pc:spChg chg="add del">
          <ac:chgData name="PATEL, HIREN J Lt Col USAF AETC AFIT/LSS" userId="S::hiren.patel@us.af.mil::df573836-b4bc-4d9d-bd92-07e878188ee4" providerId="AD" clId="Web-{F1EFE8FA-A649-FED1-D95F-373A45E21307}" dt="2022-10-12T19:31:49.154" v="54"/>
          <ac:spMkLst>
            <pc:docMk/>
            <pc:sldMk cId="1287853098" sldId="265"/>
            <ac:spMk id="18" creationId="{AB58EF07-17C2-48CF-ABB0-EEF1F17CB8F0}"/>
          </ac:spMkLst>
        </pc:spChg>
        <pc:spChg chg="add del">
          <ac:chgData name="PATEL, HIREN J Lt Col USAF AETC AFIT/LSS" userId="S::hiren.patel@us.af.mil::df573836-b4bc-4d9d-bd92-07e878188ee4" providerId="AD" clId="Web-{F1EFE8FA-A649-FED1-D95F-373A45E21307}" dt="2022-10-12T19:34:21.454" v="78"/>
          <ac:spMkLst>
            <pc:docMk/>
            <pc:sldMk cId="1287853098" sldId="265"/>
            <ac:spMk id="19" creationId="{AB58EF07-17C2-48CF-ABB0-EEF1F17CB8F0}"/>
          </ac:spMkLst>
        </pc:spChg>
        <pc:spChg chg="add del">
          <ac:chgData name="PATEL, HIREN J Lt Col USAF AETC AFIT/LSS" userId="S::hiren.patel@us.af.mil::df573836-b4bc-4d9d-bd92-07e878188ee4" providerId="AD" clId="Web-{F1EFE8FA-A649-FED1-D95F-373A45E21307}" dt="2022-10-12T19:31:49.154" v="54"/>
          <ac:spMkLst>
            <pc:docMk/>
            <pc:sldMk cId="1287853098" sldId="265"/>
            <ac:spMk id="20" creationId="{AF2F604E-43BE-4DC3-B983-E071523364F8}"/>
          </ac:spMkLst>
        </pc:spChg>
        <pc:spChg chg="add del">
          <ac:chgData name="PATEL, HIREN J Lt Col USAF AETC AFIT/LSS" userId="S::hiren.patel@us.af.mil::df573836-b4bc-4d9d-bd92-07e878188ee4" providerId="AD" clId="Web-{F1EFE8FA-A649-FED1-D95F-373A45E21307}" dt="2022-10-12T19:34:21.454" v="78"/>
          <ac:spMkLst>
            <pc:docMk/>
            <pc:sldMk cId="1287853098" sldId="265"/>
            <ac:spMk id="21" creationId="{AF2F604E-43BE-4DC3-B983-E071523364F8}"/>
          </ac:spMkLst>
        </pc:spChg>
        <pc:spChg chg="add del">
          <ac:chgData name="PATEL, HIREN J Lt Col USAF AETC AFIT/LSS" userId="S::hiren.patel@us.af.mil::df573836-b4bc-4d9d-bd92-07e878188ee4" providerId="AD" clId="Web-{F1EFE8FA-A649-FED1-D95F-373A45E21307}" dt="2022-10-12T19:31:49.154" v="54"/>
          <ac:spMkLst>
            <pc:docMk/>
            <pc:sldMk cId="1287853098" sldId="265"/>
            <ac:spMk id="22" creationId="{08C9B587-E65E-4B52-B37C-ABEBB6E87928}"/>
          </ac:spMkLst>
        </pc:spChg>
        <pc:spChg chg="add del">
          <ac:chgData name="PATEL, HIREN J Lt Col USAF AETC AFIT/LSS" userId="S::hiren.patel@us.af.mil::df573836-b4bc-4d9d-bd92-07e878188ee4" providerId="AD" clId="Web-{F1EFE8FA-A649-FED1-D95F-373A45E21307}" dt="2022-10-12T19:34:21.454" v="78"/>
          <ac:spMkLst>
            <pc:docMk/>
            <pc:sldMk cId="1287853098" sldId="265"/>
            <ac:spMk id="23" creationId="{08C9B587-E65E-4B52-B37C-ABEBB6E87928}"/>
          </ac:spMkLst>
        </pc:spChg>
        <pc:spChg chg="add del">
          <ac:chgData name="PATEL, HIREN J Lt Col USAF AETC AFIT/LSS" userId="S::hiren.patel@us.af.mil::df573836-b4bc-4d9d-bd92-07e878188ee4" providerId="AD" clId="Web-{F1EFE8FA-A649-FED1-D95F-373A45E21307}" dt="2022-10-12T20:11:54.703" v="115"/>
          <ac:spMkLst>
            <pc:docMk/>
            <pc:sldMk cId="1287853098" sldId="265"/>
            <ac:spMk id="28" creationId="{5A59F003-E00A-43F9-91DC-CC54E3B87466}"/>
          </ac:spMkLst>
        </pc:spChg>
        <pc:spChg chg="add del">
          <ac:chgData name="PATEL, HIREN J Lt Col USAF AETC AFIT/LSS" userId="S::hiren.patel@us.af.mil::df573836-b4bc-4d9d-bd92-07e878188ee4" providerId="AD" clId="Web-{F1EFE8FA-A649-FED1-D95F-373A45E21307}" dt="2022-10-12T20:11:54.703" v="115"/>
          <ac:spMkLst>
            <pc:docMk/>
            <pc:sldMk cId="1287853098" sldId="265"/>
            <ac:spMk id="30" creationId="{D74A4382-E3AD-430A-9A1F-DFA3E0E77A7D}"/>
          </ac:spMkLst>
        </pc:spChg>
        <pc:spChg chg="add del">
          <ac:chgData name="PATEL, HIREN J Lt Col USAF AETC AFIT/LSS" userId="S::hiren.patel@us.af.mil::df573836-b4bc-4d9d-bd92-07e878188ee4" providerId="AD" clId="Web-{F1EFE8FA-A649-FED1-D95F-373A45E21307}" dt="2022-10-12T20:11:54.703" v="115"/>
          <ac:spMkLst>
            <pc:docMk/>
            <pc:sldMk cId="1287853098" sldId="265"/>
            <ac:spMk id="32" creationId="{79F40191-0F44-4FD1-82CC-ACB507C14BE6}"/>
          </ac:spMkLst>
        </pc:spChg>
        <pc:spChg chg="add del">
          <ac:chgData name="PATEL, HIREN J Lt Col USAF AETC AFIT/LSS" userId="S::hiren.patel@us.af.mil::df573836-b4bc-4d9d-bd92-07e878188ee4" providerId="AD" clId="Web-{F1EFE8FA-A649-FED1-D95F-373A45E21307}" dt="2022-10-12T20:12:02.453" v="119"/>
          <ac:spMkLst>
            <pc:docMk/>
            <pc:sldMk cId="1287853098" sldId="265"/>
            <ac:spMk id="37" creationId="{23D09407-53BC-485E-B4CE-BC5E4FC4B25B}"/>
          </ac:spMkLst>
        </pc:spChg>
        <pc:spChg chg="add del">
          <ac:chgData name="PATEL, HIREN J Lt Col USAF AETC AFIT/LSS" userId="S::hiren.patel@us.af.mil::df573836-b4bc-4d9d-bd92-07e878188ee4" providerId="AD" clId="Web-{F1EFE8FA-A649-FED1-D95F-373A45E21307}" dt="2022-10-12T20:12:02.453" v="119"/>
          <ac:spMkLst>
            <pc:docMk/>
            <pc:sldMk cId="1287853098" sldId="265"/>
            <ac:spMk id="39" creationId="{921DB988-49FC-4608-B0A2-E2F3A4019041}"/>
          </ac:spMkLst>
        </pc:spChg>
        <pc:spChg chg="add">
          <ac:chgData name="PATEL, HIREN J Lt Col USAF AETC AFIT/LSS" userId="S::hiren.patel@us.af.mil::df573836-b4bc-4d9d-bd92-07e878188ee4" providerId="AD" clId="Web-{F1EFE8FA-A649-FED1-D95F-373A45E21307}" dt="2022-10-12T20:12:02.453" v="119"/>
          <ac:spMkLst>
            <pc:docMk/>
            <pc:sldMk cId="1287853098" sldId="265"/>
            <ac:spMk id="56" creationId="{5A59F003-E00A-43F9-91DC-CC54E3B87466}"/>
          </ac:spMkLst>
        </pc:spChg>
        <pc:spChg chg="add">
          <ac:chgData name="PATEL, HIREN J Lt Col USAF AETC AFIT/LSS" userId="S::hiren.patel@us.af.mil::df573836-b4bc-4d9d-bd92-07e878188ee4" providerId="AD" clId="Web-{F1EFE8FA-A649-FED1-D95F-373A45E21307}" dt="2022-10-12T20:12:02.453" v="119"/>
          <ac:spMkLst>
            <pc:docMk/>
            <pc:sldMk cId="1287853098" sldId="265"/>
            <ac:spMk id="58" creationId="{D74A4382-E3AD-430A-9A1F-DFA3E0E77A7D}"/>
          </ac:spMkLst>
        </pc:spChg>
        <pc:spChg chg="add">
          <ac:chgData name="PATEL, HIREN J Lt Col USAF AETC AFIT/LSS" userId="S::hiren.patel@us.af.mil::df573836-b4bc-4d9d-bd92-07e878188ee4" providerId="AD" clId="Web-{F1EFE8FA-A649-FED1-D95F-373A45E21307}" dt="2022-10-12T20:12:02.453" v="119"/>
          <ac:spMkLst>
            <pc:docMk/>
            <pc:sldMk cId="1287853098" sldId="265"/>
            <ac:spMk id="60" creationId="{79F40191-0F44-4FD1-82CC-ACB507C14BE6}"/>
          </ac:spMkLst>
        </pc:spChg>
        <pc:grpChg chg="add del">
          <ac:chgData name="PATEL, HIREN J Lt Col USAF AETC AFIT/LSS" userId="S::hiren.patel@us.af.mil::df573836-b4bc-4d9d-bd92-07e878188ee4" providerId="AD" clId="Web-{F1EFE8FA-A649-FED1-D95F-373A45E21307}" dt="2022-10-12T20:12:02.453" v="119"/>
          <ac:grpSpMkLst>
            <pc:docMk/>
            <pc:sldMk cId="1287853098" sldId="265"/>
            <ac:grpSpMk id="41" creationId="{E9B930FD-8671-4C4C-ADCF-73AC1D0CD417}"/>
          </ac:grpSpMkLst>
        </pc:grpChg>
        <pc:grpChg chg="add del">
          <ac:chgData name="PATEL, HIREN J Lt Col USAF AETC AFIT/LSS" userId="S::hiren.patel@us.af.mil::df573836-b4bc-4d9d-bd92-07e878188ee4" providerId="AD" clId="Web-{F1EFE8FA-A649-FED1-D95F-373A45E21307}" dt="2022-10-12T20:12:02.453" v="119"/>
          <ac:grpSpMkLst>
            <pc:docMk/>
            <pc:sldMk cId="1287853098" sldId="265"/>
            <ac:grpSpMk id="47" creationId="{383C2651-AE0C-4AE4-8725-E2F9414FE219}"/>
          </ac:grpSpMkLst>
        </pc:grpChg>
        <pc:picChg chg="add mod">
          <ac:chgData name="PATEL, HIREN J Lt Col USAF AETC AFIT/LSS" userId="S::hiren.patel@us.af.mil::df573836-b4bc-4d9d-bd92-07e878188ee4" providerId="AD" clId="Web-{F1EFE8FA-A649-FED1-D95F-373A45E21307}" dt="2022-10-12T20:12:02.453" v="119"/>
          <ac:picMkLst>
            <pc:docMk/>
            <pc:sldMk cId="1287853098" sldId="265"/>
            <ac:picMk id="3" creationId="{0BF66758-E834-120D-2C69-8BF02E65149C}"/>
          </ac:picMkLst>
        </pc:picChg>
        <pc:picChg chg="del mod ord">
          <ac:chgData name="PATEL, HIREN J Lt Col USAF AETC AFIT/LSS" userId="S::hiren.patel@us.af.mil::df573836-b4bc-4d9d-bd92-07e878188ee4" providerId="AD" clId="Web-{F1EFE8FA-A649-FED1-D95F-373A45E21307}" dt="2022-10-12T20:11:57.328" v="116"/>
          <ac:picMkLst>
            <pc:docMk/>
            <pc:sldMk cId="1287853098" sldId="265"/>
            <ac:picMk id="11" creationId="{65A9CA20-1852-E219-08FB-2BDDA2C68FEB}"/>
          </ac:picMkLst>
        </pc:picChg>
        <pc:cxnChg chg="add del">
          <ac:chgData name="PATEL, HIREN J Lt Col USAF AETC AFIT/LSS" userId="S::hiren.patel@us.af.mil::df573836-b4bc-4d9d-bd92-07e878188ee4" providerId="AD" clId="Web-{F1EFE8FA-A649-FED1-D95F-373A45E21307}" dt="2022-10-12T19:31:51.732" v="56"/>
          <ac:cxnSpMkLst>
            <pc:docMk/>
            <pc:sldMk cId="1287853098" sldId="265"/>
            <ac:cxnSpMk id="15" creationId="{BCDAEC91-5BCE-4B55-9CC0-43EF94CB734B}"/>
          </ac:cxnSpMkLst>
        </pc:cxnChg>
      </pc:sldChg>
      <pc:sldChg chg="del">
        <pc:chgData name="PATEL, HIREN J Lt Col USAF AETC AFIT/LSS" userId="S::hiren.patel@us.af.mil::df573836-b4bc-4d9d-bd92-07e878188ee4" providerId="AD" clId="Web-{F1EFE8FA-A649-FED1-D95F-373A45E21307}" dt="2022-10-12T19:22:04.487" v="9"/>
        <pc:sldMkLst>
          <pc:docMk/>
          <pc:sldMk cId="3284626748" sldId="266"/>
        </pc:sldMkLst>
      </pc:sldChg>
      <pc:sldChg chg="addSp delSp modSp mod setBg">
        <pc:chgData name="PATEL, HIREN J Lt Col USAF AETC AFIT/LSS" userId="S::hiren.patel@us.af.mil::df573836-b4bc-4d9d-bd92-07e878188ee4" providerId="AD" clId="Web-{F1EFE8FA-A649-FED1-D95F-373A45E21307}" dt="2022-10-12T19:34:12.407" v="77"/>
        <pc:sldMkLst>
          <pc:docMk/>
          <pc:sldMk cId="2219840604" sldId="267"/>
        </pc:sldMkLst>
        <pc:spChg chg="mod ord">
          <ac:chgData name="PATEL, HIREN J Lt Col USAF AETC AFIT/LSS" userId="S::hiren.patel@us.af.mil::df573836-b4bc-4d9d-bd92-07e878188ee4" providerId="AD" clId="Web-{F1EFE8FA-A649-FED1-D95F-373A45E21307}" dt="2022-10-12T19:34:12.407" v="77"/>
          <ac:spMkLst>
            <pc:docMk/>
            <pc:sldMk cId="2219840604" sldId="267"/>
            <ac:spMk id="2" creationId="{99A186A7-0C09-A9D3-D8D8-08DEB41CC77E}"/>
          </ac:spMkLst>
        </pc:spChg>
        <pc:spChg chg="del mod ord">
          <ac:chgData name="PATEL, HIREN J Lt Col USAF AETC AFIT/LSS" userId="S::hiren.patel@us.af.mil::df573836-b4bc-4d9d-bd92-07e878188ee4" providerId="AD" clId="Web-{F1EFE8FA-A649-FED1-D95F-373A45E21307}" dt="2022-10-12T19:33:48.391" v="73"/>
          <ac:spMkLst>
            <pc:docMk/>
            <pc:sldMk cId="2219840604" sldId="267"/>
            <ac:spMk id="3" creationId="{F67E0876-7B16-4D29-B481-08DC660AD6F3}"/>
          </ac:spMkLst>
        </pc:spChg>
        <pc:spChg chg="del">
          <ac:chgData name="PATEL, HIREN J Lt Col USAF AETC AFIT/LSS" userId="S::hiren.patel@us.af.mil::df573836-b4bc-4d9d-bd92-07e878188ee4" providerId="AD" clId="Web-{F1EFE8FA-A649-FED1-D95F-373A45E21307}" dt="2022-10-12T19:24:54.084" v="24"/>
          <ac:spMkLst>
            <pc:docMk/>
            <pc:sldMk cId="2219840604" sldId="267"/>
            <ac:spMk id="4" creationId="{14D996C2-C11D-D28E-F45A-775CF398F65A}"/>
          </ac:spMkLst>
        </pc:spChg>
        <pc:spChg chg="del">
          <ac:chgData name="PATEL, HIREN J Lt Col USAF AETC AFIT/LSS" userId="S::hiren.patel@us.af.mil::df573836-b4bc-4d9d-bd92-07e878188ee4" providerId="AD" clId="Web-{F1EFE8FA-A649-FED1-D95F-373A45E21307}" dt="2022-10-12T19:24:54.084" v="23"/>
          <ac:spMkLst>
            <pc:docMk/>
            <pc:sldMk cId="2219840604" sldId="267"/>
            <ac:spMk id="5" creationId="{D329287E-3B11-4B01-02D2-101977C804DA}"/>
          </ac:spMkLst>
        </pc:spChg>
        <pc:spChg chg="del">
          <ac:chgData name="PATEL, HIREN J Lt Col USAF AETC AFIT/LSS" userId="S::hiren.patel@us.af.mil::df573836-b4bc-4d9d-bd92-07e878188ee4" providerId="AD" clId="Web-{F1EFE8FA-A649-FED1-D95F-373A45E21307}" dt="2022-10-12T19:24:54.084" v="22"/>
          <ac:spMkLst>
            <pc:docMk/>
            <pc:sldMk cId="2219840604" sldId="267"/>
            <ac:spMk id="6" creationId="{18DA08F7-FA4F-4368-711A-4166857D1142}"/>
          </ac:spMkLst>
        </pc:spChg>
        <pc:spChg chg="del">
          <ac:chgData name="PATEL, HIREN J Lt Col USAF AETC AFIT/LSS" userId="S::hiren.patel@us.af.mil::df573836-b4bc-4d9d-bd92-07e878188ee4" providerId="AD" clId="Web-{F1EFE8FA-A649-FED1-D95F-373A45E21307}" dt="2022-10-12T19:24:54.069" v="21"/>
          <ac:spMkLst>
            <pc:docMk/>
            <pc:sldMk cId="2219840604" sldId="267"/>
            <ac:spMk id="7" creationId="{63F44AEB-2135-0F87-F9C5-AE78CF29B3AF}"/>
          </ac:spMkLst>
        </pc:spChg>
        <pc:spChg chg="del">
          <ac:chgData name="PATEL, HIREN J Lt Col USAF AETC AFIT/LSS" userId="S::hiren.patel@us.af.mil::df573836-b4bc-4d9d-bd92-07e878188ee4" providerId="AD" clId="Web-{F1EFE8FA-A649-FED1-D95F-373A45E21307}" dt="2022-10-12T19:24:54.069" v="20"/>
          <ac:spMkLst>
            <pc:docMk/>
            <pc:sldMk cId="2219840604" sldId="267"/>
            <ac:spMk id="8" creationId="{01E78906-BE8B-075F-B53A-A307A221BB10}"/>
          </ac:spMkLst>
        </pc:spChg>
        <pc:spChg chg="del">
          <ac:chgData name="PATEL, HIREN J Lt Col USAF AETC AFIT/LSS" userId="S::hiren.patel@us.af.mil::df573836-b4bc-4d9d-bd92-07e878188ee4" providerId="AD" clId="Web-{F1EFE8FA-A649-FED1-D95F-373A45E21307}" dt="2022-10-12T19:24:54.069" v="19"/>
          <ac:spMkLst>
            <pc:docMk/>
            <pc:sldMk cId="2219840604" sldId="267"/>
            <ac:spMk id="9" creationId="{1E099391-084F-8170-66E9-FC835431F6DF}"/>
          </ac:spMkLst>
        </pc:spChg>
        <pc:spChg chg="del">
          <ac:chgData name="PATEL, HIREN J Lt Col USAF AETC AFIT/LSS" userId="S::hiren.patel@us.af.mil::df573836-b4bc-4d9d-bd92-07e878188ee4" providerId="AD" clId="Web-{F1EFE8FA-A649-FED1-D95F-373A45E21307}" dt="2022-10-12T19:24:54.069" v="18"/>
          <ac:spMkLst>
            <pc:docMk/>
            <pc:sldMk cId="2219840604" sldId="267"/>
            <ac:spMk id="10" creationId="{7F2F0EB2-D4A5-AEDC-3375-0EEDD031BDD6}"/>
          </ac:spMkLst>
        </pc:spChg>
        <pc:spChg chg="del">
          <ac:chgData name="PATEL, HIREN J Lt Col USAF AETC AFIT/LSS" userId="S::hiren.patel@us.af.mil::df573836-b4bc-4d9d-bd92-07e878188ee4" providerId="AD" clId="Web-{F1EFE8FA-A649-FED1-D95F-373A45E21307}" dt="2022-10-12T19:24:54.069" v="17"/>
          <ac:spMkLst>
            <pc:docMk/>
            <pc:sldMk cId="2219840604" sldId="267"/>
            <ac:spMk id="11" creationId="{9649AAC0-3FDA-5994-535C-9C76827A9203}"/>
          </ac:spMkLst>
        </pc:spChg>
        <pc:spChg chg="del">
          <ac:chgData name="PATEL, HIREN J Lt Col USAF AETC AFIT/LSS" userId="S::hiren.patel@us.af.mil::df573836-b4bc-4d9d-bd92-07e878188ee4" providerId="AD" clId="Web-{F1EFE8FA-A649-FED1-D95F-373A45E21307}" dt="2022-10-12T19:24:54.069" v="16"/>
          <ac:spMkLst>
            <pc:docMk/>
            <pc:sldMk cId="2219840604" sldId="267"/>
            <ac:spMk id="12" creationId="{5ABACDC6-1C7F-31B2-1E45-B5F870354AFA}"/>
          </ac:spMkLst>
        </pc:spChg>
        <pc:spChg chg="del">
          <ac:chgData name="PATEL, HIREN J Lt Col USAF AETC AFIT/LSS" userId="S::hiren.patel@us.af.mil::df573836-b4bc-4d9d-bd92-07e878188ee4" providerId="AD" clId="Web-{F1EFE8FA-A649-FED1-D95F-373A45E21307}" dt="2022-10-12T19:24:54.069" v="15"/>
          <ac:spMkLst>
            <pc:docMk/>
            <pc:sldMk cId="2219840604" sldId="267"/>
            <ac:spMk id="13" creationId="{7810DDA0-5ECD-A5BB-0905-824236208A06}"/>
          </ac:spMkLst>
        </pc:spChg>
        <pc:spChg chg="del">
          <ac:chgData name="PATEL, HIREN J Lt Col USAF AETC AFIT/LSS" userId="S::hiren.patel@us.af.mil::df573836-b4bc-4d9d-bd92-07e878188ee4" providerId="AD" clId="Web-{F1EFE8FA-A649-FED1-D95F-373A45E21307}" dt="2022-10-12T19:24:54.069" v="14"/>
          <ac:spMkLst>
            <pc:docMk/>
            <pc:sldMk cId="2219840604" sldId="267"/>
            <ac:spMk id="14" creationId="{EFE29D89-2CE5-37C5-B14B-278AA670CEAB}"/>
          </ac:spMkLst>
        </pc:spChg>
        <pc:spChg chg="del">
          <ac:chgData name="PATEL, HIREN J Lt Col USAF AETC AFIT/LSS" userId="S::hiren.patel@us.af.mil::df573836-b4bc-4d9d-bd92-07e878188ee4" providerId="AD" clId="Web-{F1EFE8FA-A649-FED1-D95F-373A45E21307}" dt="2022-10-12T19:24:54.069" v="13"/>
          <ac:spMkLst>
            <pc:docMk/>
            <pc:sldMk cId="2219840604" sldId="267"/>
            <ac:spMk id="15" creationId="{2585F03B-7CE0-5747-2937-8E6B604B2541}"/>
          </ac:spMkLst>
        </pc:spChg>
        <pc:spChg chg="del">
          <ac:chgData name="PATEL, HIREN J Lt Col USAF AETC AFIT/LSS" userId="S::hiren.patel@us.af.mil::df573836-b4bc-4d9d-bd92-07e878188ee4" providerId="AD" clId="Web-{F1EFE8FA-A649-FED1-D95F-373A45E21307}" dt="2022-10-12T19:24:54.069" v="12"/>
          <ac:spMkLst>
            <pc:docMk/>
            <pc:sldMk cId="2219840604" sldId="267"/>
            <ac:spMk id="16" creationId="{0AC09C28-1D63-2B31-F018-74F910C57BA0}"/>
          </ac:spMkLst>
        </pc:spChg>
        <pc:spChg chg="add del mod">
          <ac:chgData name="PATEL, HIREN J Lt Col USAF AETC AFIT/LSS" userId="S::hiren.patel@us.af.mil::df573836-b4bc-4d9d-bd92-07e878188ee4" providerId="AD" clId="Web-{F1EFE8FA-A649-FED1-D95F-373A45E21307}" dt="2022-10-12T19:33:57.782" v="75"/>
          <ac:spMkLst>
            <pc:docMk/>
            <pc:sldMk cId="2219840604" sldId="267"/>
            <ac:spMk id="19" creationId="{C2CF4649-EE9F-B3A8-C032-3EDC64BA6FFF}"/>
          </ac:spMkLst>
        </pc:spChg>
        <pc:spChg chg="add">
          <ac:chgData name="PATEL, HIREN J Lt Col USAF AETC AFIT/LSS" userId="S::hiren.patel@us.af.mil::df573836-b4bc-4d9d-bd92-07e878188ee4" providerId="AD" clId="Web-{F1EFE8FA-A649-FED1-D95F-373A45E21307}" dt="2022-10-12T19:34:12.407" v="77"/>
          <ac:spMkLst>
            <pc:docMk/>
            <pc:sldMk cId="2219840604" sldId="267"/>
            <ac:spMk id="22" creationId="{5A59F003-E00A-43F9-91DC-CC54E3B87466}"/>
          </ac:spMkLst>
        </pc:spChg>
        <pc:spChg chg="add">
          <ac:chgData name="PATEL, HIREN J Lt Col USAF AETC AFIT/LSS" userId="S::hiren.patel@us.af.mil::df573836-b4bc-4d9d-bd92-07e878188ee4" providerId="AD" clId="Web-{F1EFE8FA-A649-FED1-D95F-373A45E21307}" dt="2022-10-12T19:34:12.407" v="77"/>
          <ac:spMkLst>
            <pc:docMk/>
            <pc:sldMk cId="2219840604" sldId="267"/>
            <ac:spMk id="24" creationId="{D74A4382-E3AD-430A-9A1F-DFA3E0E77A7D}"/>
          </ac:spMkLst>
        </pc:spChg>
        <pc:spChg chg="add">
          <ac:chgData name="PATEL, HIREN J Lt Col USAF AETC AFIT/LSS" userId="S::hiren.patel@us.af.mil::df573836-b4bc-4d9d-bd92-07e878188ee4" providerId="AD" clId="Web-{F1EFE8FA-A649-FED1-D95F-373A45E21307}" dt="2022-10-12T19:34:12.407" v="77"/>
          <ac:spMkLst>
            <pc:docMk/>
            <pc:sldMk cId="2219840604" sldId="267"/>
            <ac:spMk id="26" creationId="{79F40191-0F44-4FD1-82CC-ACB507C14BE6}"/>
          </ac:spMkLst>
        </pc:spChg>
        <pc:picChg chg="add mod">
          <ac:chgData name="PATEL, HIREN J Lt Col USAF AETC AFIT/LSS" userId="S::hiren.patel@us.af.mil::df573836-b4bc-4d9d-bd92-07e878188ee4" providerId="AD" clId="Web-{F1EFE8FA-A649-FED1-D95F-373A45E21307}" dt="2022-10-12T19:34:12.407" v="77"/>
          <ac:picMkLst>
            <pc:docMk/>
            <pc:sldMk cId="2219840604" sldId="267"/>
            <ac:picMk id="17" creationId="{EB7BEA2B-A60B-D73B-EE87-0E3C83C3A66E}"/>
          </ac:picMkLst>
        </pc:picChg>
      </pc:sldChg>
      <pc:sldChg chg="addSp delSp modSp mod setBg">
        <pc:chgData name="PATEL, HIREN J Lt Col USAF AETC AFIT/LSS" userId="S::hiren.patel@us.af.mil::df573836-b4bc-4d9d-bd92-07e878188ee4" providerId="AD" clId="Web-{F1EFE8FA-A649-FED1-D95F-373A45E21307}" dt="2022-10-12T20:10:29.826" v="113"/>
        <pc:sldMkLst>
          <pc:docMk/>
          <pc:sldMk cId="702029036" sldId="268"/>
        </pc:sldMkLst>
        <pc:spChg chg="mod ord">
          <ac:chgData name="PATEL, HIREN J Lt Col USAF AETC AFIT/LSS" userId="S::hiren.patel@us.af.mil::df573836-b4bc-4d9d-bd92-07e878188ee4" providerId="AD" clId="Web-{F1EFE8FA-A649-FED1-D95F-373A45E21307}" dt="2022-10-12T20:10:29.826" v="113"/>
          <ac:spMkLst>
            <pc:docMk/>
            <pc:sldMk cId="702029036" sldId="268"/>
            <ac:spMk id="2" creationId="{99A186A7-0C09-A9D3-D8D8-08DEB41CC77E}"/>
          </ac:spMkLst>
        </pc:spChg>
        <pc:spChg chg="del mod">
          <ac:chgData name="PATEL, HIREN J Lt Col USAF AETC AFIT/LSS" userId="S::hiren.patel@us.af.mil::df573836-b4bc-4d9d-bd92-07e878188ee4" providerId="AD" clId="Web-{F1EFE8FA-A649-FED1-D95F-373A45E21307}" dt="2022-10-12T20:10:15.201" v="108"/>
          <ac:spMkLst>
            <pc:docMk/>
            <pc:sldMk cId="702029036" sldId="268"/>
            <ac:spMk id="3" creationId="{F67E0876-7B16-4D29-B481-08DC660AD6F3}"/>
          </ac:spMkLst>
        </pc:spChg>
        <pc:spChg chg="del">
          <ac:chgData name="PATEL, HIREN J Lt Col USAF AETC AFIT/LSS" userId="S::hiren.patel@us.af.mil::df573836-b4bc-4d9d-bd92-07e878188ee4" providerId="AD" clId="Web-{F1EFE8FA-A649-FED1-D95F-373A45E21307}" dt="2022-10-12T19:25:41.929" v="29"/>
          <ac:spMkLst>
            <pc:docMk/>
            <pc:sldMk cId="702029036" sldId="268"/>
            <ac:spMk id="4" creationId="{DA5CAEE4-DF28-05F0-49E2-458203E1BD4B}"/>
          </ac:spMkLst>
        </pc:spChg>
        <pc:spChg chg="del">
          <ac:chgData name="PATEL, HIREN J Lt Col USAF AETC AFIT/LSS" userId="S::hiren.patel@us.af.mil::df573836-b4bc-4d9d-bd92-07e878188ee4" providerId="AD" clId="Web-{F1EFE8FA-A649-FED1-D95F-373A45E21307}" dt="2022-10-12T19:25:39.804" v="28"/>
          <ac:spMkLst>
            <pc:docMk/>
            <pc:sldMk cId="702029036" sldId="268"/>
            <ac:spMk id="5" creationId="{362A45EA-78E1-D68F-E52E-7A9CA2E71681}"/>
          </ac:spMkLst>
        </pc:spChg>
        <pc:spChg chg="add del mod">
          <ac:chgData name="PATEL, HIREN J Lt Col USAF AETC AFIT/LSS" userId="S::hiren.patel@us.af.mil::df573836-b4bc-4d9d-bd92-07e878188ee4" providerId="AD" clId="Web-{F1EFE8FA-A649-FED1-D95F-373A45E21307}" dt="2022-10-12T20:10:18.232" v="109"/>
          <ac:spMkLst>
            <pc:docMk/>
            <pc:sldMk cId="702029036" sldId="268"/>
            <ac:spMk id="5" creationId="{3DF0CB9D-1BCF-4640-8177-9F9AB1993EB5}"/>
          </ac:spMkLst>
        </pc:spChg>
        <pc:spChg chg="add del">
          <ac:chgData name="PATEL, HIREN J Lt Col USAF AETC AFIT/LSS" userId="S::hiren.patel@us.af.mil::df573836-b4bc-4d9d-bd92-07e878188ee4" providerId="AD" clId="Web-{F1EFE8FA-A649-FED1-D95F-373A45E21307}" dt="2022-10-12T19:30:09.137" v="39"/>
          <ac:spMkLst>
            <pc:docMk/>
            <pc:sldMk cId="702029036" sldId="268"/>
            <ac:spMk id="11" creationId="{F2B38F72-8FC4-4001-8C67-FA6B86DEC767}"/>
          </ac:spMkLst>
        </pc:spChg>
        <pc:spChg chg="add del">
          <ac:chgData name="PATEL, HIREN J Lt Col USAF AETC AFIT/LSS" userId="S::hiren.patel@us.af.mil::df573836-b4bc-4d9d-bd92-07e878188ee4" providerId="AD" clId="Web-{F1EFE8FA-A649-FED1-D95F-373A45E21307}" dt="2022-10-12T20:10:29.826" v="113"/>
          <ac:spMkLst>
            <pc:docMk/>
            <pc:sldMk cId="702029036" sldId="268"/>
            <ac:spMk id="16" creationId="{D009D6D5-DAC2-4A8B-A17A-E206B9012D09}"/>
          </ac:spMkLst>
        </pc:spChg>
        <pc:spChg chg="add">
          <ac:chgData name="PATEL, HIREN J Lt Col USAF AETC AFIT/LSS" userId="S::hiren.patel@us.af.mil::df573836-b4bc-4d9d-bd92-07e878188ee4" providerId="AD" clId="Web-{F1EFE8FA-A649-FED1-D95F-373A45E21307}" dt="2022-10-12T20:10:29.826" v="113"/>
          <ac:spMkLst>
            <pc:docMk/>
            <pc:sldMk cId="702029036" sldId="268"/>
            <ac:spMk id="21" creationId="{5A59F003-E00A-43F9-91DC-CC54E3B87466}"/>
          </ac:spMkLst>
        </pc:spChg>
        <pc:spChg chg="add">
          <ac:chgData name="PATEL, HIREN J Lt Col USAF AETC AFIT/LSS" userId="S::hiren.patel@us.af.mil::df573836-b4bc-4d9d-bd92-07e878188ee4" providerId="AD" clId="Web-{F1EFE8FA-A649-FED1-D95F-373A45E21307}" dt="2022-10-12T20:10:29.826" v="113"/>
          <ac:spMkLst>
            <pc:docMk/>
            <pc:sldMk cId="702029036" sldId="268"/>
            <ac:spMk id="23" creationId="{D74A4382-E3AD-430A-9A1F-DFA3E0E77A7D}"/>
          </ac:spMkLst>
        </pc:spChg>
        <pc:spChg chg="add">
          <ac:chgData name="PATEL, HIREN J Lt Col USAF AETC AFIT/LSS" userId="S::hiren.patel@us.af.mil::df573836-b4bc-4d9d-bd92-07e878188ee4" providerId="AD" clId="Web-{F1EFE8FA-A649-FED1-D95F-373A45E21307}" dt="2022-10-12T20:10:29.826" v="113"/>
          <ac:spMkLst>
            <pc:docMk/>
            <pc:sldMk cId="702029036" sldId="268"/>
            <ac:spMk id="25" creationId="{79F40191-0F44-4FD1-82CC-ACB507C14BE6}"/>
          </ac:spMkLst>
        </pc:spChg>
        <pc:picChg chg="add mod">
          <ac:chgData name="PATEL, HIREN J Lt Col USAF AETC AFIT/LSS" userId="S::hiren.patel@us.af.mil::df573836-b4bc-4d9d-bd92-07e878188ee4" providerId="AD" clId="Web-{F1EFE8FA-A649-FED1-D95F-373A45E21307}" dt="2022-10-12T20:10:29.826" v="113"/>
          <ac:picMkLst>
            <pc:docMk/>
            <pc:sldMk cId="702029036" sldId="268"/>
            <ac:picMk id="6" creationId="{018D3496-F281-B85F-D861-D94B2C6B25F8}"/>
          </ac:picMkLst>
        </pc:picChg>
      </pc:sldChg>
      <pc:sldChg chg="addSp delSp modSp mod setBg">
        <pc:chgData name="PATEL, HIREN J Lt Col USAF AETC AFIT/LSS" userId="S::hiren.patel@us.af.mil::df573836-b4bc-4d9d-bd92-07e878188ee4" providerId="AD" clId="Web-{F1EFE8FA-A649-FED1-D95F-373A45E21307}" dt="2022-10-12T19:58:55.531" v="103"/>
        <pc:sldMkLst>
          <pc:docMk/>
          <pc:sldMk cId="3698111167" sldId="269"/>
        </pc:sldMkLst>
        <pc:spChg chg="mod ord">
          <ac:chgData name="PATEL, HIREN J Lt Col USAF AETC AFIT/LSS" userId="S::hiren.patel@us.af.mil::df573836-b4bc-4d9d-bd92-07e878188ee4" providerId="AD" clId="Web-{F1EFE8FA-A649-FED1-D95F-373A45E21307}" dt="2022-10-12T19:58:55.531" v="103"/>
          <ac:spMkLst>
            <pc:docMk/>
            <pc:sldMk cId="3698111167" sldId="269"/>
            <ac:spMk id="2" creationId="{99A186A7-0C09-A9D3-D8D8-08DEB41CC77E}"/>
          </ac:spMkLst>
        </pc:spChg>
        <pc:spChg chg="del">
          <ac:chgData name="PATEL, HIREN J Lt Col USAF AETC AFIT/LSS" userId="S::hiren.patel@us.af.mil::df573836-b4bc-4d9d-bd92-07e878188ee4" providerId="AD" clId="Web-{F1EFE8FA-A649-FED1-D95F-373A45E21307}" dt="2022-10-12T19:58:17.999" v="100"/>
          <ac:spMkLst>
            <pc:docMk/>
            <pc:sldMk cId="3698111167" sldId="269"/>
            <ac:spMk id="3" creationId="{F67E0876-7B16-4D29-B481-08DC660AD6F3}"/>
          </ac:spMkLst>
        </pc:spChg>
        <pc:spChg chg="del">
          <ac:chgData name="PATEL, HIREN J Lt Col USAF AETC AFIT/LSS" userId="S::hiren.patel@us.af.mil::df573836-b4bc-4d9d-bd92-07e878188ee4" providerId="AD" clId="Web-{F1EFE8FA-A649-FED1-D95F-373A45E21307}" dt="2022-10-12T19:58:01.373" v="89"/>
          <ac:spMkLst>
            <pc:docMk/>
            <pc:sldMk cId="3698111167" sldId="269"/>
            <ac:spMk id="4" creationId="{E949A1DE-4EFD-B930-64A4-A8A17A49315A}"/>
          </ac:spMkLst>
        </pc:spChg>
        <pc:spChg chg="del">
          <ac:chgData name="PATEL, HIREN J Lt Col USAF AETC AFIT/LSS" userId="S::hiren.patel@us.af.mil::df573836-b4bc-4d9d-bd92-07e878188ee4" providerId="AD" clId="Web-{F1EFE8FA-A649-FED1-D95F-373A45E21307}" dt="2022-10-12T19:58:01.373" v="94"/>
          <ac:spMkLst>
            <pc:docMk/>
            <pc:sldMk cId="3698111167" sldId="269"/>
            <ac:spMk id="5" creationId="{C0505CEF-8E87-07C7-D51E-17A18FFEC889}"/>
          </ac:spMkLst>
        </pc:spChg>
        <pc:spChg chg="del">
          <ac:chgData name="PATEL, HIREN J Lt Col USAF AETC AFIT/LSS" userId="S::hiren.patel@us.af.mil::df573836-b4bc-4d9d-bd92-07e878188ee4" providerId="AD" clId="Web-{F1EFE8FA-A649-FED1-D95F-373A45E21307}" dt="2022-10-12T19:58:01.373" v="91"/>
          <ac:spMkLst>
            <pc:docMk/>
            <pc:sldMk cId="3698111167" sldId="269"/>
            <ac:spMk id="8" creationId="{276EA89D-0207-3FCD-EAB5-F6168EEA259A}"/>
          </ac:spMkLst>
        </pc:spChg>
        <pc:spChg chg="del">
          <ac:chgData name="PATEL, HIREN J Lt Col USAF AETC AFIT/LSS" userId="S::hiren.patel@us.af.mil::df573836-b4bc-4d9d-bd92-07e878188ee4" providerId="AD" clId="Web-{F1EFE8FA-A649-FED1-D95F-373A45E21307}" dt="2022-10-12T19:58:01.373" v="88"/>
          <ac:spMkLst>
            <pc:docMk/>
            <pc:sldMk cId="3698111167" sldId="269"/>
            <ac:spMk id="9" creationId="{E82C5330-9F7F-8080-6966-F97D8DE720EE}"/>
          </ac:spMkLst>
        </pc:spChg>
        <pc:spChg chg="del">
          <ac:chgData name="PATEL, HIREN J Lt Col USAF AETC AFIT/LSS" userId="S::hiren.patel@us.af.mil::df573836-b4bc-4d9d-bd92-07e878188ee4" providerId="AD" clId="Web-{F1EFE8FA-A649-FED1-D95F-373A45E21307}" dt="2022-10-12T19:58:01.373" v="90"/>
          <ac:spMkLst>
            <pc:docMk/>
            <pc:sldMk cId="3698111167" sldId="269"/>
            <ac:spMk id="11" creationId="{99F2CBD4-D296-242F-56B8-3A77720409F7}"/>
          </ac:spMkLst>
        </pc:spChg>
        <pc:spChg chg="add del mod">
          <ac:chgData name="PATEL, HIREN J Lt Col USAF AETC AFIT/LSS" userId="S::hiren.patel@us.af.mil::df573836-b4bc-4d9d-bd92-07e878188ee4" providerId="AD" clId="Web-{F1EFE8FA-A649-FED1-D95F-373A45E21307}" dt="2022-10-12T19:58:21.390" v="101"/>
          <ac:spMkLst>
            <pc:docMk/>
            <pc:sldMk cId="3698111167" sldId="269"/>
            <ac:spMk id="12" creationId="{66A54080-FFA6-B4BD-8779-002BC2EE8868}"/>
          </ac:spMkLst>
        </pc:spChg>
        <pc:spChg chg="add">
          <ac:chgData name="PATEL, HIREN J Lt Col USAF AETC AFIT/LSS" userId="S::hiren.patel@us.af.mil::df573836-b4bc-4d9d-bd92-07e878188ee4" providerId="AD" clId="Web-{F1EFE8FA-A649-FED1-D95F-373A45E21307}" dt="2022-10-12T19:58:55.531" v="103"/>
          <ac:spMkLst>
            <pc:docMk/>
            <pc:sldMk cId="3698111167" sldId="269"/>
            <ac:spMk id="18" creationId="{5A59F003-E00A-43F9-91DC-CC54E3B87466}"/>
          </ac:spMkLst>
        </pc:spChg>
        <pc:spChg chg="add">
          <ac:chgData name="PATEL, HIREN J Lt Col USAF AETC AFIT/LSS" userId="S::hiren.patel@us.af.mil::df573836-b4bc-4d9d-bd92-07e878188ee4" providerId="AD" clId="Web-{F1EFE8FA-A649-FED1-D95F-373A45E21307}" dt="2022-10-12T19:58:55.531" v="103"/>
          <ac:spMkLst>
            <pc:docMk/>
            <pc:sldMk cId="3698111167" sldId="269"/>
            <ac:spMk id="20" creationId="{D74A4382-E3AD-430A-9A1F-DFA3E0E77A7D}"/>
          </ac:spMkLst>
        </pc:spChg>
        <pc:spChg chg="add">
          <ac:chgData name="PATEL, HIREN J Lt Col USAF AETC AFIT/LSS" userId="S::hiren.patel@us.af.mil::df573836-b4bc-4d9d-bd92-07e878188ee4" providerId="AD" clId="Web-{F1EFE8FA-A649-FED1-D95F-373A45E21307}" dt="2022-10-12T19:58:55.531" v="103"/>
          <ac:spMkLst>
            <pc:docMk/>
            <pc:sldMk cId="3698111167" sldId="269"/>
            <ac:spMk id="22" creationId="{79F40191-0F44-4FD1-82CC-ACB507C14BE6}"/>
          </ac:spMkLst>
        </pc:spChg>
        <pc:picChg chg="del">
          <ac:chgData name="PATEL, HIREN J Lt Col USAF AETC AFIT/LSS" userId="S::hiren.patel@us.af.mil::df573836-b4bc-4d9d-bd92-07e878188ee4" providerId="AD" clId="Web-{F1EFE8FA-A649-FED1-D95F-373A45E21307}" dt="2022-10-12T19:58:01.373" v="93"/>
          <ac:picMkLst>
            <pc:docMk/>
            <pc:sldMk cId="3698111167" sldId="269"/>
            <ac:picMk id="6" creationId="{152F3932-2987-78A1-9FB1-5536B3A904C6}"/>
          </ac:picMkLst>
        </pc:picChg>
        <pc:picChg chg="del">
          <ac:chgData name="PATEL, HIREN J Lt Col USAF AETC AFIT/LSS" userId="S::hiren.patel@us.af.mil::df573836-b4bc-4d9d-bd92-07e878188ee4" providerId="AD" clId="Web-{F1EFE8FA-A649-FED1-D95F-373A45E21307}" dt="2022-10-12T19:58:01.373" v="92"/>
          <ac:picMkLst>
            <pc:docMk/>
            <pc:sldMk cId="3698111167" sldId="269"/>
            <ac:picMk id="7" creationId="{DE48A997-3556-B4BF-E8FE-C3ED42F46E82}"/>
          </ac:picMkLst>
        </pc:picChg>
        <pc:picChg chg="add mod">
          <ac:chgData name="PATEL, HIREN J Lt Col USAF AETC AFIT/LSS" userId="S::hiren.patel@us.af.mil::df573836-b4bc-4d9d-bd92-07e878188ee4" providerId="AD" clId="Web-{F1EFE8FA-A649-FED1-D95F-373A45E21307}" dt="2022-10-12T19:58:55.531" v="103"/>
          <ac:picMkLst>
            <pc:docMk/>
            <pc:sldMk cId="3698111167" sldId="269"/>
            <ac:picMk id="13" creationId="{86CFF757-8418-FD3F-9FB8-081F064F5812}"/>
          </ac:picMkLst>
        </pc:picChg>
      </pc:sldChg>
      <pc:sldChg chg="del">
        <pc:chgData name="PATEL, HIREN J Lt Col USAF AETC AFIT/LSS" userId="S::hiren.patel@us.af.mil::df573836-b4bc-4d9d-bd92-07e878188ee4" providerId="AD" clId="Web-{F1EFE8FA-A649-FED1-D95F-373A45E21307}" dt="2022-10-12T20:10:37.545" v="114"/>
        <pc:sldMkLst>
          <pc:docMk/>
          <pc:sldMk cId="296643780" sldId="270"/>
        </pc:sldMkLst>
      </pc:sldChg>
      <pc:sldChg chg="addSp delSp modSp">
        <pc:chgData name="PATEL, HIREN J Lt Col USAF AETC AFIT/LSS" userId="S::hiren.patel@us.af.mil::df573836-b4bc-4d9d-bd92-07e878188ee4" providerId="AD" clId="Web-{F1EFE8FA-A649-FED1-D95F-373A45E21307}" dt="2022-10-12T20:18:35.711" v="159" actId="1076"/>
        <pc:sldMkLst>
          <pc:docMk/>
          <pc:sldMk cId="171756822" sldId="276"/>
        </pc:sldMkLst>
        <pc:spChg chg="del">
          <ac:chgData name="PATEL, HIREN J Lt Col USAF AETC AFIT/LSS" userId="S::hiren.patel@us.af.mil::df573836-b4bc-4d9d-bd92-07e878188ee4" providerId="AD" clId="Web-{F1EFE8FA-A649-FED1-D95F-373A45E21307}" dt="2022-10-12T20:17:02.084" v="137"/>
          <ac:spMkLst>
            <pc:docMk/>
            <pc:sldMk cId="171756822" sldId="276"/>
            <ac:spMk id="5" creationId="{AB5E518E-990C-FE2E-9AE2-39350BA9E48D}"/>
          </ac:spMkLst>
        </pc:spChg>
        <pc:picChg chg="add del mod">
          <ac:chgData name="PATEL, HIREN J Lt Col USAF AETC AFIT/LSS" userId="S::hiren.patel@us.af.mil::df573836-b4bc-4d9d-bd92-07e878188ee4" providerId="AD" clId="Web-{F1EFE8FA-A649-FED1-D95F-373A45E21307}" dt="2022-10-12T20:15:12.488" v="133"/>
          <ac:picMkLst>
            <pc:docMk/>
            <pc:sldMk cId="171756822" sldId="276"/>
            <ac:picMk id="3" creationId="{9BF7E6D3-178F-FB26-F4ED-FF3C0A98D315}"/>
          </ac:picMkLst>
        </pc:picChg>
        <pc:picChg chg="mod">
          <ac:chgData name="PATEL, HIREN J Lt Col USAF AETC AFIT/LSS" userId="S::hiren.patel@us.af.mil::df573836-b4bc-4d9d-bd92-07e878188ee4" providerId="AD" clId="Web-{F1EFE8FA-A649-FED1-D95F-373A45E21307}" dt="2022-10-12T20:18:30.024" v="158" actId="1076"/>
          <ac:picMkLst>
            <pc:docMk/>
            <pc:sldMk cId="171756822" sldId="276"/>
            <ac:picMk id="4" creationId="{4D196C81-83F4-F9A9-AD36-8998B7D5EBDC}"/>
          </ac:picMkLst>
        </pc:picChg>
        <pc:picChg chg="add del mod">
          <ac:chgData name="PATEL, HIREN J Lt Col USAF AETC AFIT/LSS" userId="S::hiren.patel@us.af.mil::df573836-b4bc-4d9d-bd92-07e878188ee4" providerId="AD" clId="Web-{F1EFE8FA-A649-FED1-D95F-373A45E21307}" dt="2022-10-12T20:16:59.537" v="136"/>
          <ac:picMkLst>
            <pc:docMk/>
            <pc:sldMk cId="171756822" sldId="276"/>
            <ac:picMk id="6" creationId="{DF6F98B3-4982-AF3C-38A9-6A22C2A3D97A}"/>
          </ac:picMkLst>
        </pc:picChg>
        <pc:picChg chg="add mod">
          <ac:chgData name="PATEL, HIREN J Lt Col USAF AETC AFIT/LSS" userId="S::hiren.patel@us.af.mil::df573836-b4bc-4d9d-bd92-07e878188ee4" providerId="AD" clId="Web-{F1EFE8FA-A649-FED1-D95F-373A45E21307}" dt="2022-10-12T20:18:35.711" v="159" actId="1076"/>
          <ac:picMkLst>
            <pc:docMk/>
            <pc:sldMk cId="171756822" sldId="276"/>
            <ac:picMk id="7" creationId="{F38BEB1E-09FA-38A5-4C0E-9F8BB3916F69}"/>
          </ac:picMkLst>
        </pc:picChg>
        <pc:picChg chg="del mod">
          <ac:chgData name="PATEL, HIREN J Lt Col USAF AETC AFIT/LSS" userId="S::hiren.patel@us.af.mil::df573836-b4bc-4d9d-bd92-07e878188ee4" providerId="AD" clId="Web-{F1EFE8FA-A649-FED1-D95F-373A45E21307}" dt="2022-10-12T20:16:56.131" v="134"/>
          <ac:picMkLst>
            <pc:docMk/>
            <pc:sldMk cId="171756822" sldId="276"/>
            <ac:picMk id="10" creationId="{0C6ABE1D-6C3A-0605-E08E-FB3D718A9294}"/>
          </ac:picMkLst>
        </pc:picChg>
        <pc:picChg chg="mod">
          <ac:chgData name="PATEL, HIREN J Lt Col USAF AETC AFIT/LSS" userId="S::hiren.patel@us.af.mil::df573836-b4bc-4d9d-bd92-07e878188ee4" providerId="AD" clId="Web-{F1EFE8FA-A649-FED1-D95F-373A45E21307}" dt="2022-10-12T20:18:27.430" v="157" actId="1076"/>
          <ac:picMkLst>
            <pc:docMk/>
            <pc:sldMk cId="171756822" sldId="276"/>
            <ac:picMk id="11" creationId="{953F97E9-9832-4DC7-DC74-4764A4783984}"/>
          </ac:picMkLst>
        </pc:picChg>
      </pc:sldChg>
      <pc:sldChg chg="addSp delSp modSp mod setBg">
        <pc:chgData name="PATEL, HIREN J Lt Col USAF AETC AFIT/LSS" userId="S::hiren.patel@us.af.mil::df573836-b4bc-4d9d-bd92-07e878188ee4" providerId="AD" clId="Web-{F1EFE8FA-A649-FED1-D95F-373A45E21307}" dt="2022-10-12T20:09:46.888" v="107"/>
        <pc:sldMkLst>
          <pc:docMk/>
          <pc:sldMk cId="2871057693" sldId="291"/>
        </pc:sldMkLst>
        <pc:spChg chg="mod ord">
          <ac:chgData name="PATEL, HIREN J Lt Col USAF AETC AFIT/LSS" userId="S::hiren.patel@us.af.mil::df573836-b4bc-4d9d-bd92-07e878188ee4" providerId="AD" clId="Web-{F1EFE8FA-A649-FED1-D95F-373A45E21307}" dt="2022-10-12T20:09:46.888" v="107"/>
          <ac:spMkLst>
            <pc:docMk/>
            <pc:sldMk cId="2871057693" sldId="291"/>
            <ac:spMk id="2" creationId="{99A186A7-0C09-A9D3-D8D8-08DEB41CC77E}"/>
          </ac:spMkLst>
        </pc:spChg>
        <pc:spChg chg="del">
          <ac:chgData name="PATEL, HIREN J Lt Col USAF AETC AFIT/LSS" userId="S::hiren.patel@us.af.mil::df573836-b4bc-4d9d-bd92-07e878188ee4" providerId="AD" clId="Web-{F1EFE8FA-A649-FED1-D95F-373A45E21307}" dt="2022-10-12T19:32:17.295" v="60"/>
          <ac:spMkLst>
            <pc:docMk/>
            <pc:sldMk cId="2871057693" sldId="291"/>
            <ac:spMk id="3" creationId="{F67E0876-7B16-4D29-B481-08DC660AD6F3}"/>
          </ac:spMkLst>
        </pc:spChg>
        <pc:spChg chg="add del mod">
          <ac:chgData name="PATEL, HIREN J Lt Col USAF AETC AFIT/LSS" userId="S::hiren.patel@us.af.mil::df573836-b4bc-4d9d-bd92-07e878188ee4" providerId="AD" clId="Web-{F1EFE8FA-A649-FED1-D95F-373A45E21307}" dt="2022-10-12T19:32:21.264" v="61"/>
          <ac:spMkLst>
            <pc:docMk/>
            <pc:sldMk cId="2871057693" sldId="291"/>
            <ac:spMk id="9" creationId="{6D5F6AF1-96BB-690A-3905-3801F6AEC688}"/>
          </ac:spMkLst>
        </pc:spChg>
        <pc:spChg chg="add">
          <ac:chgData name="PATEL, HIREN J Lt Col USAF AETC AFIT/LSS" userId="S::hiren.patel@us.af.mil::df573836-b4bc-4d9d-bd92-07e878188ee4" providerId="AD" clId="Web-{F1EFE8FA-A649-FED1-D95F-373A45E21307}" dt="2022-10-12T20:09:46.888" v="107"/>
          <ac:spMkLst>
            <pc:docMk/>
            <pc:sldMk cId="2871057693" sldId="291"/>
            <ac:spMk id="34" creationId="{5A59F003-E00A-43F9-91DC-CC54E3B87466}"/>
          </ac:spMkLst>
        </pc:spChg>
        <pc:spChg chg="add">
          <ac:chgData name="PATEL, HIREN J Lt Col USAF AETC AFIT/LSS" userId="S::hiren.patel@us.af.mil::df573836-b4bc-4d9d-bd92-07e878188ee4" providerId="AD" clId="Web-{F1EFE8FA-A649-FED1-D95F-373A45E21307}" dt="2022-10-12T20:09:46.888" v="107"/>
          <ac:spMkLst>
            <pc:docMk/>
            <pc:sldMk cId="2871057693" sldId="291"/>
            <ac:spMk id="36" creationId="{D74A4382-E3AD-430A-9A1F-DFA3E0E77A7D}"/>
          </ac:spMkLst>
        </pc:spChg>
        <pc:spChg chg="add">
          <ac:chgData name="PATEL, HIREN J Lt Col USAF AETC AFIT/LSS" userId="S::hiren.patel@us.af.mil::df573836-b4bc-4d9d-bd92-07e878188ee4" providerId="AD" clId="Web-{F1EFE8FA-A649-FED1-D95F-373A45E21307}" dt="2022-10-12T20:09:46.888" v="107"/>
          <ac:spMkLst>
            <pc:docMk/>
            <pc:sldMk cId="2871057693" sldId="291"/>
            <ac:spMk id="39" creationId="{79F40191-0F44-4FD1-82CC-ACB507C14BE6}"/>
          </ac:spMkLst>
        </pc:spChg>
        <pc:grpChg chg="add del mod">
          <ac:chgData name="PATEL, HIREN J Lt Col USAF AETC AFIT/LSS" userId="S::hiren.patel@us.af.mil::df573836-b4bc-4d9d-bd92-07e878188ee4" providerId="AD" clId="Web-{F1EFE8FA-A649-FED1-D95F-373A45E21307}" dt="2022-10-12T20:09:28.528" v="105"/>
          <ac:grpSpMkLst>
            <pc:docMk/>
            <pc:sldMk cId="2871057693" sldId="291"/>
            <ac:grpSpMk id="10" creationId="{FEEBBF5A-EDC6-9CA4-4646-736A00AD3848}"/>
          </ac:grpSpMkLst>
        </pc:grpChg>
        <pc:grpChg chg="add del mod">
          <ac:chgData name="PATEL, HIREN J Lt Col USAF AETC AFIT/LSS" userId="S::hiren.patel@us.af.mil::df573836-b4bc-4d9d-bd92-07e878188ee4" providerId="AD" clId="Web-{F1EFE8FA-A649-FED1-D95F-373A45E21307}" dt="2022-10-12T20:09:28.528" v="104"/>
          <ac:grpSpMkLst>
            <pc:docMk/>
            <pc:sldMk cId="2871057693" sldId="291"/>
            <ac:grpSpMk id="11" creationId="{AB07CCFB-D1F2-83F4-40C6-0A1E71BA9B4A}"/>
          </ac:grpSpMkLst>
        </pc:grpChg>
        <pc:grpChg chg="add del">
          <ac:chgData name="PATEL, HIREN J Lt Col USAF AETC AFIT/LSS" userId="S::hiren.patel@us.af.mil::df573836-b4bc-4d9d-bd92-07e878188ee4" providerId="AD" clId="Web-{F1EFE8FA-A649-FED1-D95F-373A45E21307}" dt="2022-10-12T19:36:23.909" v="87"/>
          <ac:grpSpMkLst>
            <pc:docMk/>
            <pc:sldMk cId="2871057693" sldId="291"/>
            <ac:grpSpMk id="12" creationId="{959B5436-0378-E81B-094A-25485CBD8375}"/>
          </ac:grpSpMkLst>
        </pc:grpChg>
        <pc:grpChg chg="add del">
          <ac:chgData name="PATEL, HIREN J Lt Col USAF AETC AFIT/LSS" userId="S::hiren.patel@us.af.mil::df573836-b4bc-4d9d-bd92-07e878188ee4" providerId="AD" clId="Web-{F1EFE8FA-A649-FED1-D95F-373A45E21307}" dt="2022-10-12T19:36:23.909" v="86"/>
          <ac:grpSpMkLst>
            <pc:docMk/>
            <pc:sldMk cId="2871057693" sldId="291"/>
            <ac:grpSpMk id="30" creationId="{DB01D6C9-434F-26D3-C304-6B2BFE9DC86D}"/>
          </ac:grpSpMkLst>
        </pc:grpChg>
        <pc:picChg chg="add mod">
          <ac:chgData name="PATEL, HIREN J Lt Col USAF AETC AFIT/LSS" userId="S::hiren.patel@us.af.mil::df573836-b4bc-4d9d-bd92-07e878188ee4" providerId="AD" clId="Web-{F1EFE8FA-A649-FED1-D95F-373A45E21307}" dt="2022-10-12T20:09:46.888" v="107"/>
          <ac:picMkLst>
            <pc:docMk/>
            <pc:sldMk cId="2871057693" sldId="291"/>
            <ac:picMk id="3" creationId="{78D34181-BA70-9C4C-2CBB-6B37B13920A4}"/>
          </ac:picMkLst>
        </pc:picChg>
      </pc:sldChg>
      <pc:sldChg chg="addSp delSp modSp add ord replId">
        <pc:chgData name="PATEL, HIREN J Lt Col USAF AETC AFIT/LSS" userId="S::hiren.patel@us.af.mil::df573836-b4bc-4d9d-bd92-07e878188ee4" providerId="AD" clId="Web-{F1EFE8FA-A649-FED1-D95F-373A45E21307}" dt="2022-10-12T20:13:14.658" v="125"/>
        <pc:sldMkLst>
          <pc:docMk/>
          <pc:sldMk cId="3533030527" sldId="292"/>
        </pc:sldMkLst>
        <pc:spChg chg="mod ord">
          <ac:chgData name="PATEL, HIREN J Lt Col USAF AETC AFIT/LSS" userId="S::hiren.patel@us.af.mil::df573836-b4bc-4d9d-bd92-07e878188ee4" providerId="AD" clId="Web-{F1EFE8FA-A649-FED1-D95F-373A45E21307}" dt="2022-10-12T20:13:14.658" v="125"/>
          <ac:spMkLst>
            <pc:docMk/>
            <pc:sldMk cId="3533030527" sldId="292"/>
            <ac:spMk id="2" creationId="{99A186A7-0C09-A9D3-D8D8-08DEB41CC77E}"/>
          </ac:spMkLst>
        </pc:spChg>
        <pc:spChg chg="del">
          <ac:chgData name="PATEL, HIREN J Lt Col USAF AETC AFIT/LSS" userId="S::hiren.patel@us.af.mil::df573836-b4bc-4d9d-bd92-07e878188ee4" providerId="AD" clId="Web-{F1EFE8FA-A649-FED1-D95F-373A45E21307}" dt="2022-10-12T20:13:08.142" v="122"/>
          <ac:spMkLst>
            <pc:docMk/>
            <pc:sldMk cId="3533030527" sldId="292"/>
            <ac:spMk id="56" creationId="{5A59F003-E00A-43F9-91DC-CC54E3B87466}"/>
          </ac:spMkLst>
        </pc:spChg>
        <pc:spChg chg="del">
          <ac:chgData name="PATEL, HIREN J Lt Col USAF AETC AFIT/LSS" userId="S::hiren.patel@us.af.mil::df573836-b4bc-4d9d-bd92-07e878188ee4" providerId="AD" clId="Web-{F1EFE8FA-A649-FED1-D95F-373A45E21307}" dt="2022-10-12T20:13:08.142" v="122"/>
          <ac:spMkLst>
            <pc:docMk/>
            <pc:sldMk cId="3533030527" sldId="292"/>
            <ac:spMk id="58" creationId="{D74A4382-E3AD-430A-9A1F-DFA3E0E77A7D}"/>
          </ac:spMkLst>
        </pc:spChg>
        <pc:spChg chg="del">
          <ac:chgData name="PATEL, HIREN J Lt Col USAF AETC AFIT/LSS" userId="S::hiren.patel@us.af.mil::df573836-b4bc-4d9d-bd92-07e878188ee4" providerId="AD" clId="Web-{F1EFE8FA-A649-FED1-D95F-373A45E21307}" dt="2022-10-12T20:13:08.142" v="122"/>
          <ac:spMkLst>
            <pc:docMk/>
            <pc:sldMk cId="3533030527" sldId="292"/>
            <ac:spMk id="60" creationId="{79F40191-0F44-4FD1-82CC-ACB507C14BE6}"/>
          </ac:spMkLst>
        </pc:spChg>
        <pc:spChg chg="add del">
          <ac:chgData name="PATEL, HIREN J Lt Col USAF AETC AFIT/LSS" userId="S::hiren.patel@us.af.mil::df573836-b4bc-4d9d-bd92-07e878188ee4" providerId="AD" clId="Web-{F1EFE8FA-A649-FED1-D95F-373A45E21307}" dt="2022-10-12T20:13:14.658" v="125"/>
          <ac:spMkLst>
            <pc:docMk/>
            <pc:sldMk cId="3533030527" sldId="292"/>
            <ac:spMk id="65" creationId="{23D09407-53BC-485E-B4CE-BC5E4FC4B25B}"/>
          </ac:spMkLst>
        </pc:spChg>
        <pc:spChg chg="add del">
          <ac:chgData name="PATEL, HIREN J Lt Col USAF AETC AFIT/LSS" userId="S::hiren.patel@us.af.mil::df573836-b4bc-4d9d-bd92-07e878188ee4" providerId="AD" clId="Web-{F1EFE8FA-A649-FED1-D95F-373A45E21307}" dt="2022-10-12T20:13:14.658" v="125"/>
          <ac:spMkLst>
            <pc:docMk/>
            <pc:sldMk cId="3533030527" sldId="292"/>
            <ac:spMk id="67" creationId="{921DB988-49FC-4608-B0A2-E2F3A4019041}"/>
          </ac:spMkLst>
        </pc:spChg>
        <pc:spChg chg="add">
          <ac:chgData name="PATEL, HIREN J Lt Col USAF AETC AFIT/LSS" userId="S::hiren.patel@us.af.mil::df573836-b4bc-4d9d-bd92-07e878188ee4" providerId="AD" clId="Web-{F1EFE8FA-A649-FED1-D95F-373A45E21307}" dt="2022-10-12T20:13:14.658" v="125"/>
          <ac:spMkLst>
            <pc:docMk/>
            <pc:sldMk cId="3533030527" sldId="292"/>
            <ac:spMk id="84" creationId="{5A59F003-E00A-43F9-91DC-CC54E3B87466}"/>
          </ac:spMkLst>
        </pc:spChg>
        <pc:spChg chg="add">
          <ac:chgData name="PATEL, HIREN J Lt Col USAF AETC AFIT/LSS" userId="S::hiren.patel@us.af.mil::df573836-b4bc-4d9d-bd92-07e878188ee4" providerId="AD" clId="Web-{F1EFE8FA-A649-FED1-D95F-373A45E21307}" dt="2022-10-12T20:13:14.658" v="125"/>
          <ac:spMkLst>
            <pc:docMk/>
            <pc:sldMk cId="3533030527" sldId="292"/>
            <ac:spMk id="86" creationId="{D74A4382-E3AD-430A-9A1F-DFA3E0E77A7D}"/>
          </ac:spMkLst>
        </pc:spChg>
        <pc:spChg chg="add">
          <ac:chgData name="PATEL, HIREN J Lt Col USAF AETC AFIT/LSS" userId="S::hiren.patel@us.af.mil::df573836-b4bc-4d9d-bd92-07e878188ee4" providerId="AD" clId="Web-{F1EFE8FA-A649-FED1-D95F-373A45E21307}" dt="2022-10-12T20:13:14.658" v="125"/>
          <ac:spMkLst>
            <pc:docMk/>
            <pc:sldMk cId="3533030527" sldId="292"/>
            <ac:spMk id="88" creationId="{79F40191-0F44-4FD1-82CC-ACB507C14BE6}"/>
          </ac:spMkLst>
        </pc:spChg>
        <pc:grpChg chg="add del">
          <ac:chgData name="PATEL, HIREN J Lt Col USAF AETC AFIT/LSS" userId="S::hiren.patel@us.af.mil::df573836-b4bc-4d9d-bd92-07e878188ee4" providerId="AD" clId="Web-{F1EFE8FA-A649-FED1-D95F-373A45E21307}" dt="2022-10-12T20:13:14.658" v="125"/>
          <ac:grpSpMkLst>
            <pc:docMk/>
            <pc:sldMk cId="3533030527" sldId="292"/>
            <ac:grpSpMk id="69" creationId="{E9B930FD-8671-4C4C-ADCF-73AC1D0CD417}"/>
          </ac:grpSpMkLst>
        </pc:grpChg>
        <pc:grpChg chg="add del">
          <ac:chgData name="PATEL, HIREN J Lt Col USAF AETC AFIT/LSS" userId="S::hiren.patel@us.af.mil::df573836-b4bc-4d9d-bd92-07e878188ee4" providerId="AD" clId="Web-{F1EFE8FA-A649-FED1-D95F-373A45E21307}" dt="2022-10-12T20:13:14.658" v="125"/>
          <ac:grpSpMkLst>
            <pc:docMk/>
            <pc:sldMk cId="3533030527" sldId="292"/>
            <ac:grpSpMk id="75" creationId="{383C2651-AE0C-4AE4-8725-E2F9414FE219}"/>
          </ac:grpSpMkLst>
        </pc:grpChg>
        <pc:picChg chg="del mod ord">
          <ac:chgData name="PATEL, HIREN J Lt Col USAF AETC AFIT/LSS" userId="S::hiren.patel@us.af.mil::df573836-b4bc-4d9d-bd92-07e878188ee4" providerId="AD" clId="Web-{F1EFE8FA-A649-FED1-D95F-373A45E21307}" dt="2022-10-12T20:13:10.220" v="123"/>
          <ac:picMkLst>
            <pc:docMk/>
            <pc:sldMk cId="3533030527" sldId="292"/>
            <ac:picMk id="3" creationId="{0BF66758-E834-120D-2C69-8BF02E65149C}"/>
          </ac:picMkLst>
        </pc:picChg>
        <pc:picChg chg="add mod">
          <ac:chgData name="PATEL, HIREN J Lt Col USAF AETC AFIT/LSS" userId="S::hiren.patel@us.af.mil::df573836-b4bc-4d9d-bd92-07e878188ee4" providerId="AD" clId="Web-{F1EFE8FA-A649-FED1-D95F-373A45E21307}" dt="2022-10-12T20:13:14.658" v="125"/>
          <ac:picMkLst>
            <pc:docMk/>
            <pc:sldMk cId="3533030527" sldId="292"/>
            <ac:picMk id="4" creationId="{59746570-B864-3AE4-BB9D-F6CD4AFAB583}"/>
          </ac:picMkLst>
        </pc:picChg>
      </pc:sldChg>
    </pc:docChg>
  </pc:docChgLst>
  <pc:docChgLst>
    <pc:chgData name="PATEL, HIREN J Lt Col USAF AETC AFIT/LSS" userId="S::hiren.patel@us.af.mil::df573836-b4bc-4d9d-bd92-07e878188ee4" providerId="AD" clId="Web-{C68C31EA-812B-EA56-815B-419264D3AB6C}"/>
    <pc:docChg chg="addSld modSld sldOrd">
      <pc:chgData name="PATEL, HIREN J Lt Col USAF AETC AFIT/LSS" userId="S::hiren.patel@us.af.mil::df573836-b4bc-4d9d-bd92-07e878188ee4" providerId="AD" clId="Web-{C68C31EA-812B-EA56-815B-419264D3AB6C}" dt="2022-09-29T12:07:37.028" v="107"/>
      <pc:docMkLst>
        <pc:docMk/>
      </pc:docMkLst>
      <pc:sldChg chg="addSp delSp modSp">
        <pc:chgData name="PATEL, HIREN J Lt Col USAF AETC AFIT/LSS" userId="S::hiren.patel@us.af.mil::df573836-b4bc-4d9d-bd92-07e878188ee4" providerId="AD" clId="Web-{C68C31EA-812B-EA56-815B-419264D3AB6C}" dt="2022-09-29T12:04:56.527" v="58"/>
        <pc:sldMkLst>
          <pc:docMk/>
          <pc:sldMk cId="3226492841" sldId="279"/>
        </pc:sldMkLst>
        <pc:spChg chg="add del">
          <ac:chgData name="PATEL, HIREN J Lt Col USAF AETC AFIT/LSS" userId="S::hiren.patel@us.af.mil::df573836-b4bc-4d9d-bd92-07e878188ee4" providerId="AD" clId="Web-{C68C31EA-812B-EA56-815B-419264D3AB6C}" dt="2022-09-29T11:58:04.554" v="1"/>
          <ac:spMkLst>
            <pc:docMk/>
            <pc:sldMk cId="3226492841" sldId="279"/>
            <ac:spMk id="5" creationId="{12E7EAC8-A3BD-91D2-1B6A-0CD39784D86C}"/>
          </ac:spMkLst>
        </pc:spChg>
        <pc:spChg chg="add del mod">
          <ac:chgData name="PATEL, HIREN J Lt Col USAF AETC AFIT/LSS" userId="S::hiren.patel@us.af.mil::df573836-b4bc-4d9d-bd92-07e878188ee4" providerId="AD" clId="Web-{C68C31EA-812B-EA56-815B-419264D3AB6C}" dt="2022-09-29T12:04:08.323" v="56"/>
          <ac:spMkLst>
            <pc:docMk/>
            <pc:sldMk cId="3226492841" sldId="279"/>
            <ac:spMk id="6" creationId="{83C339ED-3CC5-C8E9-C164-E2E6D3A84416}"/>
          </ac:spMkLst>
        </pc:spChg>
        <pc:spChg chg="add del mod">
          <ac:chgData name="PATEL, HIREN J Lt Col USAF AETC AFIT/LSS" userId="S::hiren.patel@us.af.mil::df573836-b4bc-4d9d-bd92-07e878188ee4" providerId="AD" clId="Web-{C68C31EA-812B-EA56-815B-419264D3AB6C}" dt="2022-09-29T12:04:56.527" v="58"/>
          <ac:spMkLst>
            <pc:docMk/>
            <pc:sldMk cId="3226492841" sldId="279"/>
            <ac:spMk id="8" creationId="{71A3BCEF-02CF-DD61-8746-CA9EC4816D45}"/>
          </ac:spMkLst>
        </pc:spChg>
        <pc:graphicFrameChg chg="del">
          <ac:chgData name="PATEL, HIREN J Lt Col USAF AETC AFIT/LSS" userId="S::hiren.patel@us.af.mil::df573836-b4bc-4d9d-bd92-07e878188ee4" providerId="AD" clId="Web-{C68C31EA-812B-EA56-815B-419264D3AB6C}" dt="2022-09-29T12:04:55.730" v="57"/>
          <ac:graphicFrameMkLst>
            <pc:docMk/>
            <pc:sldMk cId="3226492841" sldId="279"/>
            <ac:graphicFrameMk id="4" creationId="{1954449A-0F9C-391E-B3CA-FF925ED04481}"/>
          </ac:graphicFrameMkLst>
        </pc:graphicFrameChg>
        <pc:picChg chg="add del">
          <ac:chgData name="PATEL, HIREN J Lt Col USAF AETC AFIT/LSS" userId="S::hiren.patel@us.af.mil::df573836-b4bc-4d9d-bd92-07e878188ee4" providerId="AD" clId="Web-{C68C31EA-812B-EA56-815B-419264D3AB6C}" dt="2022-09-29T11:58:04.554" v="1"/>
          <ac:picMkLst>
            <pc:docMk/>
            <pc:sldMk cId="3226492841" sldId="279"/>
            <ac:picMk id="3" creationId="{E33584F8-FF6F-49A5-8A3D-94313330A7EF}"/>
          </ac:picMkLst>
        </pc:picChg>
        <pc:picChg chg="add mod ord">
          <ac:chgData name="PATEL, HIREN J Lt Col USAF AETC AFIT/LSS" userId="S::hiren.patel@us.af.mil::df573836-b4bc-4d9d-bd92-07e878188ee4" providerId="AD" clId="Web-{C68C31EA-812B-EA56-815B-419264D3AB6C}" dt="2022-09-29T12:04:56.527" v="58"/>
          <ac:picMkLst>
            <pc:docMk/>
            <pc:sldMk cId="3226492841" sldId="279"/>
            <ac:picMk id="9" creationId="{565D55D8-962F-E98B-0450-034319BC10DD}"/>
          </ac:picMkLst>
        </pc:picChg>
      </pc:sldChg>
      <pc:sldChg chg="addSp delSp modSp add ord replId modNotes">
        <pc:chgData name="PATEL, HIREN J Lt Col USAF AETC AFIT/LSS" userId="S::hiren.patel@us.af.mil::df573836-b4bc-4d9d-bd92-07e878188ee4" providerId="AD" clId="Web-{C68C31EA-812B-EA56-815B-419264D3AB6C}" dt="2022-09-29T12:05:32.527" v="77"/>
        <pc:sldMkLst>
          <pc:docMk/>
          <pc:sldMk cId="4273678204" sldId="280"/>
        </pc:sldMkLst>
        <pc:spChg chg="mod">
          <ac:chgData name="PATEL, HIREN J Lt Col USAF AETC AFIT/LSS" userId="S::hiren.patel@us.af.mil::df573836-b4bc-4d9d-bd92-07e878188ee4" providerId="AD" clId="Web-{C68C31EA-812B-EA56-815B-419264D3AB6C}" dt="2022-09-29T12:05:20.262" v="76" actId="20577"/>
          <ac:spMkLst>
            <pc:docMk/>
            <pc:sldMk cId="4273678204" sldId="280"/>
            <ac:spMk id="2" creationId="{B7377A5A-BFD7-F49E-8BB3-CDF9C3741EB3}"/>
          </ac:spMkLst>
        </pc:spChg>
        <pc:spChg chg="add del mod">
          <ac:chgData name="PATEL, HIREN J Lt Col USAF AETC AFIT/LSS" userId="S::hiren.patel@us.af.mil::df573836-b4bc-4d9d-bd92-07e878188ee4" providerId="AD" clId="Web-{C68C31EA-812B-EA56-815B-419264D3AB6C}" dt="2022-09-29T12:05:12.215" v="60"/>
          <ac:spMkLst>
            <pc:docMk/>
            <pc:sldMk cId="4273678204" sldId="280"/>
            <ac:spMk id="6" creationId="{A69F9FD6-696A-2FA4-7E6E-E1731312F3F4}"/>
          </ac:spMkLst>
        </pc:spChg>
        <pc:spChg chg="add del mod">
          <ac:chgData name="PATEL, HIREN J Lt Col USAF AETC AFIT/LSS" userId="S::hiren.patel@us.af.mil::df573836-b4bc-4d9d-bd92-07e878188ee4" providerId="AD" clId="Web-{C68C31EA-812B-EA56-815B-419264D3AB6C}" dt="2022-09-29T12:05:12.215" v="59"/>
          <ac:spMkLst>
            <pc:docMk/>
            <pc:sldMk cId="4273678204" sldId="280"/>
            <ac:spMk id="7" creationId="{A543AFAD-376A-61C1-A686-CEBEA9739BE9}"/>
          </ac:spMkLst>
        </pc:spChg>
        <pc:spChg chg="add del mod">
          <ac:chgData name="PATEL, HIREN J Lt Col USAF AETC AFIT/LSS" userId="S::hiren.patel@us.af.mil::df573836-b4bc-4d9d-bd92-07e878188ee4" providerId="AD" clId="Web-{C68C31EA-812B-EA56-815B-419264D3AB6C}" dt="2022-09-29T12:05:32.527" v="77"/>
          <ac:spMkLst>
            <pc:docMk/>
            <pc:sldMk cId="4273678204" sldId="280"/>
            <ac:spMk id="9" creationId="{E84B7DE4-F100-5374-5D53-68875674D438}"/>
          </ac:spMkLst>
        </pc:spChg>
        <pc:graphicFrameChg chg="del mod modGraphic">
          <ac:chgData name="PATEL, HIREN J Lt Col USAF AETC AFIT/LSS" userId="S::hiren.patel@us.af.mil::df573836-b4bc-4d9d-bd92-07e878188ee4" providerId="AD" clId="Web-{C68C31EA-812B-EA56-815B-419264D3AB6C}" dt="2022-09-29T12:05:12.230" v="62"/>
          <ac:graphicFrameMkLst>
            <pc:docMk/>
            <pc:sldMk cId="4273678204" sldId="280"/>
            <ac:graphicFrameMk id="4" creationId="{1954449A-0F9C-391E-B3CA-FF925ED04481}"/>
          </ac:graphicFrameMkLst>
        </pc:graphicFrameChg>
        <pc:graphicFrameChg chg="add del mod modGraphic">
          <ac:chgData name="PATEL, HIREN J Lt Col USAF AETC AFIT/LSS" userId="S::hiren.patel@us.af.mil::df573836-b4bc-4d9d-bd92-07e878188ee4" providerId="AD" clId="Web-{C68C31EA-812B-EA56-815B-419264D3AB6C}" dt="2022-09-29T12:05:12.215" v="61"/>
          <ac:graphicFrameMkLst>
            <pc:docMk/>
            <pc:sldMk cId="4273678204" sldId="280"/>
            <ac:graphicFrameMk id="5" creationId="{4BF8F418-2C9B-5DDA-29AC-A20168B12A9D}"/>
          </ac:graphicFrameMkLst>
        </pc:graphicFrameChg>
        <pc:picChg chg="add mod ord">
          <ac:chgData name="PATEL, HIREN J Lt Col USAF AETC AFIT/LSS" userId="S::hiren.patel@us.af.mil::df573836-b4bc-4d9d-bd92-07e878188ee4" providerId="AD" clId="Web-{C68C31EA-812B-EA56-815B-419264D3AB6C}" dt="2022-09-29T12:05:32.527" v="77"/>
          <ac:picMkLst>
            <pc:docMk/>
            <pc:sldMk cId="4273678204" sldId="280"/>
            <ac:picMk id="10" creationId="{D24FF8F0-BED2-715E-9C3E-255852425224}"/>
          </ac:picMkLst>
        </pc:picChg>
      </pc:sldChg>
      <pc:sldChg chg="addSp delSp modSp new modNotes">
        <pc:chgData name="PATEL, HIREN J Lt Col USAF AETC AFIT/LSS" userId="S::hiren.patel@us.af.mil::df573836-b4bc-4d9d-bd92-07e878188ee4" providerId="AD" clId="Web-{C68C31EA-812B-EA56-815B-419264D3AB6C}" dt="2022-09-29T12:07:37.028" v="107"/>
        <pc:sldMkLst>
          <pc:docMk/>
          <pc:sldMk cId="3032188047" sldId="281"/>
        </pc:sldMkLst>
        <pc:spChg chg="mod">
          <ac:chgData name="PATEL, HIREN J Lt Col USAF AETC AFIT/LSS" userId="S::hiren.patel@us.af.mil::df573836-b4bc-4d9d-bd92-07e878188ee4" providerId="AD" clId="Web-{C68C31EA-812B-EA56-815B-419264D3AB6C}" dt="2022-09-29T12:06:17.606" v="80" actId="20577"/>
          <ac:spMkLst>
            <pc:docMk/>
            <pc:sldMk cId="3032188047" sldId="281"/>
            <ac:spMk id="2" creationId="{44BC9C70-BC3F-30EC-2728-14BFDFEFDFDD}"/>
          </ac:spMkLst>
        </pc:spChg>
        <pc:spChg chg="del">
          <ac:chgData name="PATEL, HIREN J Lt Col USAF AETC AFIT/LSS" userId="S::hiren.patel@us.af.mil::df573836-b4bc-4d9d-bd92-07e878188ee4" providerId="AD" clId="Web-{C68C31EA-812B-EA56-815B-419264D3AB6C}" dt="2022-09-29T12:06:21.200" v="81"/>
          <ac:spMkLst>
            <pc:docMk/>
            <pc:sldMk cId="3032188047" sldId="281"/>
            <ac:spMk id="3" creationId="{59922862-71AA-5BBC-ECBF-D9C31C06F32E}"/>
          </ac:spMkLst>
        </pc:spChg>
        <pc:picChg chg="add mod ord">
          <ac:chgData name="PATEL, HIREN J Lt Col USAF AETC AFIT/LSS" userId="S::hiren.patel@us.af.mil::df573836-b4bc-4d9d-bd92-07e878188ee4" providerId="AD" clId="Web-{C68C31EA-812B-EA56-815B-419264D3AB6C}" dt="2022-09-29T12:06:21.200" v="81"/>
          <ac:picMkLst>
            <pc:docMk/>
            <pc:sldMk cId="3032188047" sldId="281"/>
            <ac:picMk id="4" creationId="{767B5BB2-74B1-A47F-2355-47D1104E5B43}"/>
          </ac:picMkLst>
        </pc:picChg>
      </pc:sldChg>
      <pc:sldChg chg="addSp delSp modSp new ord modNotes">
        <pc:chgData name="PATEL, HIREN J Lt Col USAF AETC AFIT/LSS" userId="S::hiren.patel@us.af.mil::df573836-b4bc-4d9d-bd92-07e878188ee4" providerId="AD" clId="Web-{C68C31EA-812B-EA56-815B-419264D3AB6C}" dt="2022-09-29T12:07:31.560" v="105"/>
        <pc:sldMkLst>
          <pc:docMk/>
          <pc:sldMk cId="3838688404" sldId="282"/>
        </pc:sldMkLst>
        <pc:spChg chg="mod">
          <ac:chgData name="PATEL, HIREN J Lt Col USAF AETC AFIT/LSS" userId="S::hiren.patel@us.af.mil::df573836-b4bc-4d9d-bd92-07e878188ee4" providerId="AD" clId="Web-{C68C31EA-812B-EA56-815B-419264D3AB6C}" dt="2022-09-29T12:06:44.044" v="96" actId="20577"/>
          <ac:spMkLst>
            <pc:docMk/>
            <pc:sldMk cId="3838688404" sldId="282"/>
            <ac:spMk id="2" creationId="{0ADE4369-D9C8-7CFB-BC21-ED6092E1DF33}"/>
          </ac:spMkLst>
        </pc:spChg>
        <pc:spChg chg="add del mod">
          <ac:chgData name="PATEL, HIREN J Lt Col USAF AETC AFIT/LSS" userId="S::hiren.patel@us.af.mil::df573836-b4bc-4d9d-bd92-07e878188ee4" providerId="AD" clId="Web-{C68C31EA-812B-EA56-815B-419264D3AB6C}" dt="2022-09-29T12:06:57.575" v="102"/>
          <ac:spMkLst>
            <pc:docMk/>
            <pc:sldMk cId="3838688404" sldId="282"/>
            <ac:spMk id="3" creationId="{C99D3CC2-CCE9-6F48-28D0-E6A6B4EDE48D}"/>
          </ac:spMkLst>
        </pc:spChg>
        <pc:picChg chg="add del mod">
          <ac:chgData name="PATEL, HIREN J Lt Col USAF AETC AFIT/LSS" userId="S::hiren.patel@us.af.mil::df573836-b4bc-4d9d-bd92-07e878188ee4" providerId="AD" clId="Web-{C68C31EA-812B-EA56-815B-419264D3AB6C}" dt="2022-09-29T12:06:53.778" v="100"/>
          <ac:picMkLst>
            <pc:docMk/>
            <pc:sldMk cId="3838688404" sldId="282"/>
            <ac:picMk id="4" creationId="{81D28077-5D94-E537-6D2D-255A35DE4151}"/>
          </ac:picMkLst>
        </pc:picChg>
        <pc:picChg chg="add mod ord">
          <ac:chgData name="PATEL, HIREN J Lt Col USAF AETC AFIT/LSS" userId="S::hiren.patel@us.af.mil::df573836-b4bc-4d9d-bd92-07e878188ee4" providerId="AD" clId="Web-{C68C31EA-812B-EA56-815B-419264D3AB6C}" dt="2022-09-29T12:06:57.575" v="102"/>
          <ac:picMkLst>
            <pc:docMk/>
            <pc:sldMk cId="3838688404" sldId="282"/>
            <ac:picMk id="5" creationId="{355ED1EA-BB49-90F0-95DC-DE026537F657}"/>
          </ac:picMkLst>
        </pc:picChg>
      </pc:sldChg>
    </pc:docChg>
  </pc:docChgLst>
  <pc:docChgLst>
    <pc:chgData name="PATEL, HIREN J Lt Col USAF AETC AFIT/LSS" userId="S::hiren.patel@us.af.mil::df573836-b4bc-4d9d-bd92-07e878188ee4" providerId="AD" clId="Web-{8849AF7D-DEE6-434F-E083-E001CE26808B}"/>
    <pc:docChg chg="modSld">
      <pc:chgData name="PATEL, HIREN J Lt Col USAF AETC AFIT/LSS" userId="S::hiren.patel@us.af.mil::df573836-b4bc-4d9d-bd92-07e878188ee4" providerId="AD" clId="Web-{8849AF7D-DEE6-434F-E083-E001CE26808B}" dt="2022-10-17T09:56:46.822" v="534"/>
      <pc:docMkLst>
        <pc:docMk/>
      </pc:docMkLst>
      <pc:sldChg chg="modNotes">
        <pc:chgData name="PATEL, HIREN J Lt Col USAF AETC AFIT/LSS" userId="S::hiren.patel@us.af.mil::df573836-b4bc-4d9d-bd92-07e878188ee4" providerId="AD" clId="Web-{8849AF7D-DEE6-434F-E083-E001CE26808B}" dt="2022-10-17T09:43:47.719" v="157"/>
        <pc:sldMkLst>
          <pc:docMk/>
          <pc:sldMk cId="3405060047" sldId="278"/>
        </pc:sldMkLst>
      </pc:sldChg>
      <pc:sldChg chg="modSp">
        <pc:chgData name="PATEL, HIREN J Lt Col USAF AETC AFIT/LSS" userId="S::hiren.patel@us.af.mil::df573836-b4bc-4d9d-bd92-07e878188ee4" providerId="AD" clId="Web-{8849AF7D-DEE6-434F-E083-E001CE26808B}" dt="2022-10-17T09:55:22.993" v="531" actId="1076"/>
        <pc:sldMkLst>
          <pc:docMk/>
          <pc:sldMk cId="4273678204" sldId="280"/>
        </pc:sldMkLst>
        <pc:spChg chg="mod">
          <ac:chgData name="PATEL, HIREN J Lt Col USAF AETC AFIT/LSS" userId="S::hiren.patel@us.af.mil::df573836-b4bc-4d9d-bd92-07e878188ee4" providerId="AD" clId="Web-{8849AF7D-DEE6-434F-E083-E001CE26808B}" dt="2022-10-17T09:55:22.993" v="531" actId="1076"/>
          <ac:spMkLst>
            <pc:docMk/>
            <pc:sldMk cId="4273678204" sldId="280"/>
            <ac:spMk id="3" creationId="{EC528EEF-C0BF-B9F7-4909-B75AD4DEA44D}"/>
          </ac:spMkLst>
        </pc:spChg>
      </pc:sldChg>
      <pc:sldChg chg="modNotes">
        <pc:chgData name="PATEL, HIREN J Lt Col USAF AETC AFIT/LSS" userId="S::hiren.patel@us.af.mil::df573836-b4bc-4d9d-bd92-07e878188ee4" providerId="AD" clId="Web-{8849AF7D-DEE6-434F-E083-E001CE26808B}" dt="2022-10-17T09:56:46.822" v="534"/>
        <pc:sldMkLst>
          <pc:docMk/>
          <pc:sldMk cId="3032188047" sldId="281"/>
        </pc:sldMkLst>
      </pc:sldChg>
      <pc:sldChg chg="modNotes">
        <pc:chgData name="PATEL, HIREN J Lt Col USAF AETC AFIT/LSS" userId="S::hiren.patel@us.af.mil::df573836-b4bc-4d9d-bd92-07e878188ee4" providerId="AD" clId="Web-{8849AF7D-DEE6-434F-E083-E001CE26808B}" dt="2022-10-17T09:45:01.751" v="259"/>
        <pc:sldMkLst>
          <pc:docMk/>
          <pc:sldMk cId="1357870926" sldId="283"/>
        </pc:sldMkLst>
      </pc:sldChg>
      <pc:sldChg chg="modNotes">
        <pc:chgData name="PATEL, HIREN J Lt Col USAF AETC AFIT/LSS" userId="S::hiren.patel@us.af.mil::df573836-b4bc-4d9d-bd92-07e878188ee4" providerId="AD" clId="Web-{8849AF7D-DEE6-434F-E083-E001CE26808B}" dt="2022-10-17T09:46:04.877" v="312"/>
        <pc:sldMkLst>
          <pc:docMk/>
          <pc:sldMk cId="1616925117" sldId="284"/>
        </pc:sldMkLst>
      </pc:sldChg>
      <pc:sldChg chg="modNotes">
        <pc:chgData name="PATEL, HIREN J Lt Col USAF AETC AFIT/LSS" userId="S::hiren.patel@us.af.mil::df573836-b4bc-4d9d-bd92-07e878188ee4" providerId="AD" clId="Web-{8849AF7D-DEE6-434F-E083-E001CE26808B}" dt="2022-10-17T09:47:37.207" v="370"/>
        <pc:sldMkLst>
          <pc:docMk/>
          <pc:sldMk cId="3766889014" sldId="285"/>
        </pc:sldMkLst>
      </pc:sldChg>
      <pc:sldChg chg="modNotes">
        <pc:chgData name="PATEL, HIREN J Lt Col USAF AETC AFIT/LSS" userId="S::hiren.patel@us.af.mil::df573836-b4bc-4d9d-bd92-07e878188ee4" providerId="AD" clId="Web-{8849AF7D-DEE6-434F-E083-E001CE26808B}" dt="2022-10-17T09:52:11.076" v="458"/>
        <pc:sldMkLst>
          <pc:docMk/>
          <pc:sldMk cId="2020767892" sldId="286"/>
        </pc:sldMkLst>
      </pc:sldChg>
      <pc:sldChg chg="modNotes">
        <pc:chgData name="PATEL, HIREN J Lt Col USAF AETC AFIT/LSS" userId="S::hiren.patel@us.af.mil::df573836-b4bc-4d9d-bd92-07e878188ee4" providerId="AD" clId="Web-{8849AF7D-DEE6-434F-E083-E001CE26808B}" dt="2022-10-17T09:52:52.326" v="496"/>
        <pc:sldMkLst>
          <pc:docMk/>
          <pc:sldMk cId="3145359881" sldId="287"/>
        </pc:sldMkLst>
      </pc:sldChg>
    </pc:docChg>
  </pc:docChgLst>
  <pc:docChgLst>
    <pc:chgData name="PATEL, HIREN J Lt Col USAF AETC AFIT/LSS" userId="S::hiren.patel@us.af.mil::df573836-b4bc-4d9d-bd92-07e878188ee4" providerId="AD" clId="Web-{27BE4005-7C8E-7299-6A12-4E28F63465EE}"/>
    <pc:docChg chg="modSld">
      <pc:chgData name="PATEL, HIREN J Lt Col USAF AETC AFIT/LSS" userId="S::hiren.patel@us.af.mil::df573836-b4bc-4d9d-bd92-07e878188ee4" providerId="AD" clId="Web-{27BE4005-7C8E-7299-6A12-4E28F63465EE}" dt="2022-10-15T14:23:27.390" v="1011"/>
      <pc:docMkLst>
        <pc:docMk/>
      </pc:docMkLst>
      <pc:sldChg chg="modNotes">
        <pc:chgData name="PATEL, HIREN J Lt Col USAF AETC AFIT/LSS" userId="S::hiren.patel@us.af.mil::df573836-b4bc-4d9d-bd92-07e878188ee4" providerId="AD" clId="Web-{27BE4005-7C8E-7299-6A12-4E28F63465EE}" dt="2022-10-15T13:52:18.479" v="89"/>
        <pc:sldMkLst>
          <pc:docMk/>
          <pc:sldMk cId="109857222" sldId="256"/>
        </pc:sldMkLst>
      </pc:sldChg>
      <pc:sldChg chg="modNotes">
        <pc:chgData name="PATEL, HIREN J Lt Col USAF AETC AFIT/LSS" userId="S::hiren.patel@us.af.mil::df573836-b4bc-4d9d-bd92-07e878188ee4" providerId="AD" clId="Web-{27BE4005-7C8E-7299-6A12-4E28F63465EE}" dt="2022-10-15T14:07:04.370" v="286"/>
        <pc:sldMkLst>
          <pc:docMk/>
          <pc:sldMk cId="3636337289" sldId="264"/>
        </pc:sldMkLst>
      </pc:sldChg>
      <pc:sldChg chg="modNotes">
        <pc:chgData name="PATEL, HIREN J Lt Col USAF AETC AFIT/LSS" userId="S::hiren.patel@us.af.mil::df573836-b4bc-4d9d-bd92-07e878188ee4" providerId="AD" clId="Web-{27BE4005-7C8E-7299-6A12-4E28F63465EE}" dt="2022-10-15T14:10:52.687" v="411"/>
        <pc:sldMkLst>
          <pc:docMk/>
          <pc:sldMk cId="2219840604" sldId="267"/>
        </pc:sldMkLst>
      </pc:sldChg>
      <pc:sldChg chg="modNotes">
        <pc:chgData name="PATEL, HIREN J Lt Col USAF AETC AFIT/LSS" userId="S::hiren.patel@us.af.mil::df573836-b4bc-4d9d-bd92-07e878188ee4" providerId="AD" clId="Web-{27BE4005-7C8E-7299-6A12-4E28F63465EE}" dt="2022-10-15T14:18:09.557" v="972"/>
        <pc:sldMkLst>
          <pc:docMk/>
          <pc:sldMk cId="3698111167" sldId="269"/>
        </pc:sldMkLst>
      </pc:sldChg>
      <pc:sldChg chg="modNotes">
        <pc:chgData name="PATEL, HIREN J Lt Col USAF AETC AFIT/LSS" userId="S::hiren.patel@us.af.mil::df573836-b4bc-4d9d-bd92-07e878188ee4" providerId="AD" clId="Web-{27BE4005-7C8E-7299-6A12-4E28F63465EE}" dt="2022-10-15T13:53:56.746" v="95"/>
        <pc:sldMkLst>
          <pc:docMk/>
          <pc:sldMk cId="3690078056" sldId="271"/>
        </pc:sldMkLst>
      </pc:sldChg>
      <pc:sldChg chg="modNotes">
        <pc:chgData name="PATEL, HIREN J Lt Col USAF AETC AFIT/LSS" userId="S::hiren.patel@us.af.mil::df573836-b4bc-4d9d-bd92-07e878188ee4" providerId="AD" clId="Web-{27BE4005-7C8E-7299-6A12-4E28F63465EE}" dt="2022-10-15T13:58:41.751" v="133"/>
        <pc:sldMkLst>
          <pc:docMk/>
          <pc:sldMk cId="3175017740" sldId="272"/>
        </pc:sldMkLst>
      </pc:sldChg>
      <pc:sldChg chg="modSp">
        <pc:chgData name="PATEL, HIREN J Lt Col USAF AETC AFIT/LSS" userId="S::hiren.patel@us.af.mil::df573836-b4bc-4d9d-bd92-07e878188ee4" providerId="AD" clId="Web-{27BE4005-7C8E-7299-6A12-4E28F63465EE}" dt="2022-10-15T14:01:10.957" v="137" actId="20577"/>
        <pc:sldMkLst>
          <pc:docMk/>
          <pc:sldMk cId="1358343716" sldId="273"/>
        </pc:sldMkLst>
        <pc:spChg chg="mod">
          <ac:chgData name="PATEL, HIREN J Lt Col USAF AETC AFIT/LSS" userId="S::hiren.patel@us.af.mil::df573836-b4bc-4d9d-bd92-07e878188ee4" providerId="AD" clId="Web-{27BE4005-7C8E-7299-6A12-4E28F63465EE}" dt="2022-10-15T14:01:02.644" v="135" actId="20577"/>
          <ac:spMkLst>
            <pc:docMk/>
            <pc:sldMk cId="1358343716" sldId="273"/>
            <ac:spMk id="7" creationId="{F4ADC2F8-2C33-9639-62AC-159FB23729AA}"/>
          </ac:spMkLst>
        </pc:spChg>
        <pc:spChg chg="mod">
          <ac:chgData name="PATEL, HIREN J Lt Col USAF AETC AFIT/LSS" userId="S::hiren.patel@us.af.mil::df573836-b4bc-4d9d-bd92-07e878188ee4" providerId="AD" clId="Web-{27BE4005-7C8E-7299-6A12-4E28F63465EE}" dt="2022-10-15T14:01:10.957" v="137" actId="20577"/>
          <ac:spMkLst>
            <pc:docMk/>
            <pc:sldMk cId="1358343716" sldId="273"/>
            <ac:spMk id="10" creationId="{F0E87BDE-66D4-70BA-F5B3-3A4C690DCBC1}"/>
          </ac:spMkLst>
        </pc:spChg>
      </pc:sldChg>
      <pc:sldChg chg="modNotes">
        <pc:chgData name="PATEL, HIREN J Lt Col USAF AETC AFIT/LSS" userId="S::hiren.patel@us.af.mil::df573836-b4bc-4d9d-bd92-07e878188ee4" providerId="AD" clId="Web-{27BE4005-7C8E-7299-6A12-4E28F63465EE}" dt="2022-10-15T14:22:41.343" v="1004"/>
        <pc:sldMkLst>
          <pc:docMk/>
          <pc:sldMk cId="171756822" sldId="276"/>
        </pc:sldMkLst>
      </pc:sldChg>
      <pc:sldChg chg="modNotes">
        <pc:chgData name="PATEL, HIREN J Lt Col USAF AETC AFIT/LSS" userId="S::hiren.patel@us.af.mil::df573836-b4bc-4d9d-bd92-07e878188ee4" providerId="AD" clId="Web-{27BE4005-7C8E-7299-6A12-4E28F63465EE}" dt="2022-10-15T14:23:27.390" v="1011"/>
        <pc:sldMkLst>
          <pc:docMk/>
          <pc:sldMk cId="1675642855" sldId="277"/>
        </pc:sldMkLst>
      </pc:sldChg>
      <pc:sldChg chg="modNotes">
        <pc:chgData name="PATEL, HIREN J Lt Col USAF AETC AFIT/LSS" userId="S::hiren.patel@us.af.mil::df573836-b4bc-4d9d-bd92-07e878188ee4" providerId="AD" clId="Web-{27BE4005-7C8E-7299-6A12-4E28F63465EE}" dt="2022-10-15T14:09:25.404" v="409"/>
        <pc:sldMkLst>
          <pc:docMk/>
          <pc:sldMk cId="3533030527" sldId="292"/>
        </pc:sldMkLst>
      </pc:sldChg>
    </pc:docChg>
  </pc:docChgLst>
  <pc:docChgLst>
    <pc:chgData name="PATEL, HIREN J Lt Col USAF AETC AFIT/LSS" userId="S::hiren.patel@us.af.mil::df573836-b4bc-4d9d-bd92-07e878188ee4" providerId="AD" clId="Web-{5344E19D-EBB2-6301-5C26-3D756FF0A648}"/>
    <pc:docChg chg="addSld delSld modSld">
      <pc:chgData name="PATEL, HIREN J Lt Col USAF AETC AFIT/LSS" userId="S::hiren.patel@us.af.mil::df573836-b4bc-4d9d-bd92-07e878188ee4" providerId="AD" clId="Web-{5344E19D-EBB2-6301-5C26-3D756FF0A648}" dt="2022-09-29T11:28:44.117" v="785"/>
      <pc:docMkLst>
        <pc:docMk/>
      </pc:docMkLst>
      <pc:sldChg chg="mod modShow">
        <pc:chgData name="PATEL, HIREN J Lt Col USAF AETC AFIT/LSS" userId="S::hiren.patel@us.af.mil::df573836-b4bc-4d9d-bd92-07e878188ee4" providerId="AD" clId="Web-{5344E19D-EBB2-6301-5C26-3D756FF0A648}" dt="2022-09-29T10:51:15.483" v="524"/>
        <pc:sldMkLst>
          <pc:docMk/>
          <pc:sldMk cId="2330452279" sldId="257"/>
        </pc:sldMkLst>
      </pc:sldChg>
      <pc:sldChg chg="mod modShow">
        <pc:chgData name="PATEL, HIREN J Lt Col USAF AETC AFIT/LSS" userId="S::hiren.patel@us.af.mil::df573836-b4bc-4d9d-bd92-07e878188ee4" providerId="AD" clId="Web-{5344E19D-EBB2-6301-5C26-3D756FF0A648}" dt="2022-09-29T10:51:15.436" v="521"/>
        <pc:sldMkLst>
          <pc:docMk/>
          <pc:sldMk cId="1256137149" sldId="259"/>
        </pc:sldMkLst>
      </pc:sldChg>
      <pc:sldChg chg="mod modShow">
        <pc:chgData name="PATEL, HIREN J Lt Col USAF AETC AFIT/LSS" userId="S::hiren.patel@us.af.mil::df573836-b4bc-4d9d-bd92-07e878188ee4" providerId="AD" clId="Web-{5344E19D-EBB2-6301-5C26-3D756FF0A648}" dt="2022-09-29T10:51:15.451" v="522"/>
        <pc:sldMkLst>
          <pc:docMk/>
          <pc:sldMk cId="257383713" sldId="260"/>
        </pc:sldMkLst>
      </pc:sldChg>
      <pc:sldChg chg="mod modShow">
        <pc:chgData name="PATEL, HIREN J Lt Col USAF AETC AFIT/LSS" userId="S::hiren.patel@us.af.mil::df573836-b4bc-4d9d-bd92-07e878188ee4" providerId="AD" clId="Web-{5344E19D-EBB2-6301-5C26-3D756FF0A648}" dt="2022-09-29T10:51:15.467" v="523"/>
        <pc:sldMkLst>
          <pc:docMk/>
          <pc:sldMk cId="3549268389" sldId="261"/>
        </pc:sldMkLst>
      </pc:sldChg>
      <pc:sldChg chg="addSp delSp modSp">
        <pc:chgData name="PATEL, HIREN J Lt Col USAF AETC AFIT/LSS" userId="S::hiren.patel@us.af.mil::df573836-b4bc-4d9d-bd92-07e878188ee4" providerId="AD" clId="Web-{5344E19D-EBB2-6301-5C26-3D756FF0A648}" dt="2022-09-29T11:02:57.620" v="605"/>
        <pc:sldMkLst>
          <pc:docMk/>
          <pc:sldMk cId="1287853098" sldId="265"/>
        </pc:sldMkLst>
        <pc:spChg chg="mod">
          <ac:chgData name="PATEL, HIREN J Lt Col USAF AETC AFIT/LSS" userId="S::hiren.patel@us.af.mil::df573836-b4bc-4d9d-bd92-07e878188ee4" providerId="AD" clId="Web-{5344E19D-EBB2-6301-5C26-3D756FF0A648}" dt="2022-09-29T11:02:57.620" v="605"/>
          <ac:spMkLst>
            <pc:docMk/>
            <pc:sldMk cId="1287853098" sldId="265"/>
            <ac:spMk id="4" creationId="{3ACBEC50-9AAF-9AA9-052C-5F46093051CE}"/>
          </ac:spMkLst>
        </pc:spChg>
        <pc:spChg chg="add del mod">
          <ac:chgData name="PATEL, HIREN J Lt Col USAF AETC AFIT/LSS" userId="S::hiren.patel@us.af.mil::df573836-b4bc-4d9d-bd92-07e878188ee4" providerId="AD" clId="Web-{5344E19D-EBB2-6301-5C26-3D756FF0A648}" dt="2022-09-29T11:02:43.573" v="604"/>
          <ac:spMkLst>
            <pc:docMk/>
            <pc:sldMk cId="1287853098" sldId="265"/>
            <ac:spMk id="11" creationId="{E4527AB6-D23F-DB0A-8377-9DE2B8CF0F24}"/>
          </ac:spMkLst>
        </pc:spChg>
      </pc:sldChg>
      <pc:sldChg chg="modSp">
        <pc:chgData name="PATEL, HIREN J Lt Col USAF AETC AFIT/LSS" userId="S::hiren.patel@us.af.mil::df573836-b4bc-4d9d-bd92-07e878188ee4" providerId="AD" clId="Web-{5344E19D-EBB2-6301-5C26-3D756FF0A648}" dt="2022-09-29T11:03:18.104" v="608" actId="14100"/>
        <pc:sldMkLst>
          <pc:docMk/>
          <pc:sldMk cId="3284626748" sldId="266"/>
        </pc:sldMkLst>
        <pc:spChg chg="mod">
          <ac:chgData name="PATEL, HIREN J Lt Col USAF AETC AFIT/LSS" userId="S::hiren.patel@us.af.mil::df573836-b4bc-4d9d-bd92-07e878188ee4" providerId="AD" clId="Web-{5344E19D-EBB2-6301-5C26-3D756FF0A648}" dt="2022-09-29T11:03:18.104" v="608" actId="14100"/>
          <ac:spMkLst>
            <pc:docMk/>
            <pc:sldMk cId="3284626748" sldId="266"/>
            <ac:spMk id="6" creationId="{036FBF9C-73A3-BC29-4F2A-C1B0F81F71BB}"/>
          </ac:spMkLst>
        </pc:spChg>
        <pc:spChg chg="mod">
          <ac:chgData name="PATEL, HIREN J Lt Col USAF AETC AFIT/LSS" userId="S::hiren.patel@us.af.mil::df573836-b4bc-4d9d-bd92-07e878188ee4" providerId="AD" clId="Web-{5344E19D-EBB2-6301-5C26-3D756FF0A648}" dt="2022-09-29T10:52:33.797" v="547"/>
          <ac:spMkLst>
            <pc:docMk/>
            <pc:sldMk cId="3284626748" sldId="266"/>
            <ac:spMk id="8" creationId="{0BA2202A-4B90-9F29-6FF9-5208D15D66CF}"/>
          </ac:spMkLst>
        </pc:spChg>
        <pc:spChg chg="mod">
          <ac:chgData name="PATEL, HIREN J Lt Col USAF AETC AFIT/LSS" userId="S::hiren.patel@us.af.mil::df573836-b4bc-4d9d-bd92-07e878188ee4" providerId="AD" clId="Web-{5344E19D-EBB2-6301-5C26-3D756FF0A648}" dt="2022-09-29T10:52:33.812" v="548"/>
          <ac:spMkLst>
            <pc:docMk/>
            <pc:sldMk cId="3284626748" sldId="266"/>
            <ac:spMk id="9" creationId="{7410D382-7733-CD9D-291B-A88D3BF7BDB9}"/>
          </ac:spMkLst>
        </pc:spChg>
        <pc:spChg chg="mod">
          <ac:chgData name="PATEL, HIREN J Lt Col USAF AETC AFIT/LSS" userId="S::hiren.patel@us.af.mil::df573836-b4bc-4d9d-bd92-07e878188ee4" providerId="AD" clId="Web-{5344E19D-EBB2-6301-5C26-3D756FF0A648}" dt="2022-09-29T10:52:33.828" v="549"/>
          <ac:spMkLst>
            <pc:docMk/>
            <pc:sldMk cId="3284626748" sldId="266"/>
            <ac:spMk id="10" creationId="{375F2697-48E8-F3B7-CB7E-70531E67016A}"/>
          </ac:spMkLst>
        </pc:spChg>
        <pc:spChg chg="mod">
          <ac:chgData name="PATEL, HIREN J Lt Col USAF AETC AFIT/LSS" userId="S::hiren.patel@us.af.mil::df573836-b4bc-4d9d-bd92-07e878188ee4" providerId="AD" clId="Web-{5344E19D-EBB2-6301-5C26-3D756FF0A648}" dt="2022-09-29T10:52:33.828" v="550"/>
          <ac:spMkLst>
            <pc:docMk/>
            <pc:sldMk cId="3284626748" sldId="266"/>
            <ac:spMk id="11" creationId="{4E02FBE8-994E-3AE9-FC7F-90F0E4046DD1}"/>
          </ac:spMkLst>
        </pc:spChg>
        <pc:spChg chg="mod">
          <ac:chgData name="PATEL, HIREN J Lt Col USAF AETC AFIT/LSS" userId="S::hiren.patel@us.af.mil::df573836-b4bc-4d9d-bd92-07e878188ee4" providerId="AD" clId="Web-{5344E19D-EBB2-6301-5C26-3D756FF0A648}" dt="2022-09-29T10:52:58.016" v="560" actId="1076"/>
          <ac:spMkLst>
            <pc:docMk/>
            <pc:sldMk cId="3284626748" sldId="266"/>
            <ac:spMk id="12" creationId="{01AE855B-E1E7-1D7D-8A79-CCABE280B1F1}"/>
          </ac:spMkLst>
        </pc:spChg>
        <pc:spChg chg="mod">
          <ac:chgData name="PATEL, HIREN J Lt Col USAF AETC AFIT/LSS" userId="S::hiren.patel@us.af.mil::df573836-b4bc-4d9d-bd92-07e878188ee4" providerId="AD" clId="Web-{5344E19D-EBB2-6301-5C26-3D756FF0A648}" dt="2022-09-29T10:52:41.281" v="556" actId="1076"/>
          <ac:spMkLst>
            <pc:docMk/>
            <pc:sldMk cId="3284626748" sldId="266"/>
            <ac:spMk id="13" creationId="{C5576498-1E58-D67D-A97E-30164C6187D9}"/>
          </ac:spMkLst>
        </pc:spChg>
        <pc:spChg chg="mod">
          <ac:chgData name="PATEL, HIREN J Lt Col USAF AETC AFIT/LSS" userId="S::hiren.patel@us.af.mil::df573836-b4bc-4d9d-bd92-07e878188ee4" providerId="AD" clId="Web-{5344E19D-EBB2-6301-5C26-3D756FF0A648}" dt="2022-09-29T10:52:41.281" v="557" actId="1076"/>
          <ac:spMkLst>
            <pc:docMk/>
            <pc:sldMk cId="3284626748" sldId="266"/>
            <ac:spMk id="14" creationId="{750B6F87-2BFB-D470-F9D8-F4FE59E0DA45}"/>
          </ac:spMkLst>
        </pc:spChg>
        <pc:spChg chg="mod">
          <ac:chgData name="PATEL, HIREN J Lt Col USAF AETC AFIT/LSS" userId="S::hiren.patel@us.af.mil::df573836-b4bc-4d9d-bd92-07e878188ee4" providerId="AD" clId="Web-{5344E19D-EBB2-6301-5C26-3D756FF0A648}" dt="2022-09-29T10:53:06.328" v="561"/>
          <ac:spMkLst>
            <pc:docMk/>
            <pc:sldMk cId="3284626748" sldId="266"/>
            <ac:spMk id="15" creationId="{AC1C624F-0FB5-05E9-316C-B89E1D9FADE3}"/>
          </ac:spMkLst>
        </pc:spChg>
        <pc:spChg chg="mod">
          <ac:chgData name="PATEL, HIREN J Lt Col USAF AETC AFIT/LSS" userId="S::hiren.patel@us.af.mil::df573836-b4bc-4d9d-bd92-07e878188ee4" providerId="AD" clId="Web-{5344E19D-EBB2-6301-5C26-3D756FF0A648}" dt="2022-09-29T10:53:06.344" v="562"/>
          <ac:spMkLst>
            <pc:docMk/>
            <pc:sldMk cId="3284626748" sldId="266"/>
            <ac:spMk id="16" creationId="{D89FDCEB-CDAA-C298-F79F-A88CE12A1539}"/>
          </ac:spMkLst>
        </pc:spChg>
      </pc:sldChg>
      <pc:sldChg chg="modSp">
        <pc:chgData name="PATEL, HIREN J Lt Col USAF AETC AFIT/LSS" userId="S::hiren.patel@us.af.mil::df573836-b4bc-4d9d-bd92-07e878188ee4" providerId="AD" clId="Web-{5344E19D-EBB2-6301-5C26-3D756FF0A648}" dt="2022-09-29T11:03:29.495" v="609"/>
        <pc:sldMkLst>
          <pc:docMk/>
          <pc:sldMk cId="702029036" sldId="268"/>
        </pc:sldMkLst>
        <pc:spChg chg="mod">
          <ac:chgData name="PATEL, HIREN J Lt Col USAF AETC AFIT/LSS" userId="S::hiren.patel@us.af.mil::df573836-b4bc-4d9d-bd92-07e878188ee4" providerId="AD" clId="Web-{5344E19D-EBB2-6301-5C26-3D756FF0A648}" dt="2022-09-29T11:03:29.495" v="609"/>
          <ac:spMkLst>
            <pc:docMk/>
            <pc:sldMk cId="702029036" sldId="268"/>
            <ac:spMk id="4" creationId="{DA5CAEE4-DF28-05F0-49E2-458203E1BD4B}"/>
          </ac:spMkLst>
        </pc:spChg>
      </pc:sldChg>
      <pc:sldChg chg="addSp delSp modSp add del">
        <pc:chgData name="PATEL, HIREN J Lt Col USAF AETC AFIT/LSS" userId="S::hiren.patel@us.af.mil::df573836-b4bc-4d9d-bd92-07e878188ee4" providerId="AD" clId="Web-{5344E19D-EBB2-6301-5C26-3D756FF0A648}" dt="2022-09-29T11:01:39.868" v="599"/>
        <pc:sldMkLst>
          <pc:docMk/>
          <pc:sldMk cId="3698111167" sldId="269"/>
        </pc:sldMkLst>
        <pc:spChg chg="del">
          <ac:chgData name="PATEL, HIREN J Lt Col USAF AETC AFIT/LSS" userId="S::hiren.patel@us.af.mil::df573836-b4bc-4d9d-bd92-07e878188ee4" providerId="AD" clId="Web-{5344E19D-EBB2-6301-5C26-3D756FF0A648}" dt="2022-09-29T10:58:37.662" v="567"/>
          <ac:spMkLst>
            <pc:docMk/>
            <pc:sldMk cId="3698111167" sldId="269"/>
            <ac:spMk id="4" creationId="{753A5C58-0E16-6F49-DCB5-1EAD449A8ACA}"/>
          </ac:spMkLst>
        </pc:spChg>
        <pc:spChg chg="add del mod">
          <ac:chgData name="PATEL, HIREN J Lt Col USAF AETC AFIT/LSS" userId="S::hiren.patel@us.af.mil::df573836-b4bc-4d9d-bd92-07e878188ee4" providerId="AD" clId="Web-{5344E19D-EBB2-6301-5C26-3D756FF0A648}" dt="2022-09-29T11:00:47.305" v="586" actId="1076"/>
          <ac:spMkLst>
            <pc:docMk/>
            <pc:sldMk cId="3698111167" sldId="269"/>
            <ac:spMk id="5" creationId="{C0505CEF-8E87-07C7-D51E-17A18FFEC889}"/>
          </ac:spMkLst>
        </pc:spChg>
        <pc:spChg chg="add mod">
          <ac:chgData name="PATEL, HIREN J Lt Col USAF AETC AFIT/LSS" userId="S::hiren.patel@us.af.mil::df573836-b4bc-4d9d-bd92-07e878188ee4" providerId="AD" clId="Web-{5344E19D-EBB2-6301-5C26-3D756FF0A648}" dt="2022-09-29T11:00:38.195" v="585" actId="1076"/>
          <ac:spMkLst>
            <pc:docMk/>
            <pc:sldMk cId="3698111167" sldId="269"/>
            <ac:spMk id="8" creationId="{276EA89D-0207-3FCD-EAB5-F6168EEA259A}"/>
          </ac:spMkLst>
        </pc:spChg>
        <pc:spChg chg="add del mod">
          <ac:chgData name="PATEL, HIREN J Lt Col USAF AETC AFIT/LSS" userId="S::hiren.patel@us.af.mil::df573836-b4bc-4d9d-bd92-07e878188ee4" providerId="AD" clId="Web-{5344E19D-EBB2-6301-5C26-3D756FF0A648}" dt="2022-09-29T11:01:39.868" v="599"/>
          <ac:spMkLst>
            <pc:docMk/>
            <pc:sldMk cId="3698111167" sldId="269"/>
            <ac:spMk id="9" creationId="{29FB5A56-E585-E81F-C55B-100EC795C937}"/>
          </ac:spMkLst>
        </pc:spChg>
        <pc:spChg chg="add mod">
          <ac:chgData name="PATEL, HIREN J Lt Col USAF AETC AFIT/LSS" userId="S::hiren.patel@us.af.mil::df573836-b4bc-4d9d-bd92-07e878188ee4" providerId="AD" clId="Web-{5344E19D-EBB2-6301-5C26-3D756FF0A648}" dt="2022-09-29T11:01:31.196" v="597"/>
          <ac:spMkLst>
            <pc:docMk/>
            <pc:sldMk cId="3698111167" sldId="269"/>
            <ac:spMk id="11" creationId="{99F2CBD4-D296-242F-56B8-3A77720409F7}"/>
          </ac:spMkLst>
        </pc:spChg>
        <pc:picChg chg="add mod">
          <ac:chgData name="PATEL, HIREN J Lt Col USAF AETC AFIT/LSS" userId="S::hiren.patel@us.af.mil::df573836-b4bc-4d9d-bd92-07e878188ee4" providerId="AD" clId="Web-{5344E19D-EBB2-6301-5C26-3D756FF0A648}" dt="2022-09-29T10:58:42.631" v="568" actId="1076"/>
          <ac:picMkLst>
            <pc:docMk/>
            <pc:sldMk cId="3698111167" sldId="269"/>
            <ac:picMk id="6" creationId="{152F3932-2987-78A1-9FB1-5536B3A904C6}"/>
          </ac:picMkLst>
        </pc:picChg>
        <pc:picChg chg="add mod modCrop">
          <ac:chgData name="PATEL, HIREN J Lt Col USAF AETC AFIT/LSS" userId="S::hiren.patel@us.af.mil::df573836-b4bc-4d9d-bd92-07e878188ee4" providerId="AD" clId="Web-{5344E19D-EBB2-6301-5C26-3D756FF0A648}" dt="2022-09-29T10:59:22.616" v="573" actId="1076"/>
          <ac:picMkLst>
            <pc:docMk/>
            <pc:sldMk cId="3698111167" sldId="269"/>
            <ac:picMk id="7" creationId="{DE48A997-3556-B4BF-E8FE-C3ED42F46E82}"/>
          </ac:picMkLst>
        </pc:picChg>
      </pc:sldChg>
      <pc:sldChg chg="modSp">
        <pc:chgData name="PATEL, HIREN J Lt Col USAF AETC AFIT/LSS" userId="S::hiren.patel@us.af.mil::df573836-b4bc-4d9d-bd92-07e878188ee4" providerId="AD" clId="Web-{5344E19D-EBB2-6301-5C26-3D756FF0A648}" dt="2022-09-29T11:03:38.277" v="610"/>
        <pc:sldMkLst>
          <pc:docMk/>
          <pc:sldMk cId="296643780" sldId="270"/>
        </pc:sldMkLst>
        <pc:spChg chg="mod">
          <ac:chgData name="PATEL, HIREN J Lt Col USAF AETC AFIT/LSS" userId="S::hiren.patel@us.af.mil::df573836-b4bc-4d9d-bd92-07e878188ee4" providerId="AD" clId="Web-{5344E19D-EBB2-6301-5C26-3D756FF0A648}" dt="2022-09-29T11:03:38.277" v="610"/>
          <ac:spMkLst>
            <pc:docMk/>
            <pc:sldMk cId="296643780" sldId="270"/>
            <ac:spMk id="4" creationId="{ED9BFEE6-A458-A0B4-A1DB-71874D044FB3}"/>
          </ac:spMkLst>
        </pc:spChg>
      </pc:sldChg>
      <pc:sldChg chg="addSp delSp modSp">
        <pc:chgData name="PATEL, HIREN J Lt Col USAF AETC AFIT/LSS" userId="S::hiren.patel@us.af.mil::df573836-b4bc-4d9d-bd92-07e878188ee4" providerId="AD" clId="Web-{5344E19D-EBB2-6301-5C26-3D756FF0A648}" dt="2022-09-29T11:06:32.483" v="641"/>
        <pc:sldMkLst>
          <pc:docMk/>
          <pc:sldMk cId="3690078056" sldId="271"/>
        </pc:sldMkLst>
        <pc:spChg chg="add del mod">
          <ac:chgData name="PATEL, HIREN J Lt Col USAF AETC AFIT/LSS" userId="S::hiren.patel@us.af.mil::df573836-b4bc-4d9d-bd92-07e878188ee4" providerId="AD" clId="Web-{5344E19D-EBB2-6301-5C26-3D756FF0A648}" dt="2022-09-29T11:04:16.668" v="617"/>
          <ac:spMkLst>
            <pc:docMk/>
            <pc:sldMk cId="3690078056" sldId="271"/>
            <ac:spMk id="4" creationId="{706396A5-B89C-2F70-7863-2C575B17D699}"/>
          </ac:spMkLst>
        </pc:spChg>
        <pc:spChg chg="add del mod">
          <ac:chgData name="PATEL, HIREN J Lt Col USAF AETC AFIT/LSS" userId="S::hiren.patel@us.af.mil::df573836-b4bc-4d9d-bd92-07e878188ee4" providerId="AD" clId="Web-{5344E19D-EBB2-6301-5C26-3D756FF0A648}" dt="2022-09-29T11:06:32.483" v="641"/>
          <ac:spMkLst>
            <pc:docMk/>
            <pc:sldMk cId="3690078056" sldId="271"/>
            <ac:spMk id="6" creationId="{4A623459-E2B3-F36A-843B-B32843471970}"/>
          </ac:spMkLst>
        </pc:spChg>
        <pc:spChg chg="add del">
          <ac:chgData name="PATEL, HIREN J Lt Col USAF AETC AFIT/LSS" userId="S::hiren.patel@us.af.mil::df573836-b4bc-4d9d-bd92-07e878188ee4" providerId="AD" clId="Web-{5344E19D-EBB2-6301-5C26-3D756FF0A648}" dt="2022-09-29T11:04:03.793" v="614"/>
          <ac:spMkLst>
            <pc:docMk/>
            <pc:sldMk cId="3690078056" sldId="271"/>
            <ac:spMk id="8" creationId="{1846AD2A-C78C-82AF-E2C0-70BD747FCDF1}"/>
          </ac:spMkLst>
        </pc:spChg>
        <pc:spChg chg="add del mod">
          <ac:chgData name="PATEL, HIREN J Lt Col USAF AETC AFIT/LSS" userId="S::hiren.patel@us.af.mil::df573836-b4bc-4d9d-bd92-07e878188ee4" providerId="AD" clId="Web-{5344E19D-EBB2-6301-5C26-3D756FF0A648}" dt="2022-09-29T11:04:43.028" v="623"/>
          <ac:spMkLst>
            <pc:docMk/>
            <pc:sldMk cId="3690078056" sldId="271"/>
            <ac:spMk id="10" creationId="{E7C1B6CA-691C-C2DD-00F2-F85291CB39AA}"/>
          </ac:spMkLst>
        </pc:spChg>
        <pc:spChg chg="add del">
          <ac:chgData name="PATEL, HIREN J Lt Col USAF AETC AFIT/LSS" userId="S::hiren.patel@us.af.mil::df573836-b4bc-4d9d-bd92-07e878188ee4" providerId="AD" clId="Web-{5344E19D-EBB2-6301-5C26-3D756FF0A648}" dt="2022-09-29T11:04:33.762" v="622"/>
          <ac:spMkLst>
            <pc:docMk/>
            <pc:sldMk cId="3690078056" sldId="271"/>
            <ac:spMk id="12" creationId="{0E589B20-2FBC-084B-2B43-4BAE39CC0143}"/>
          </ac:spMkLst>
        </pc:spChg>
        <pc:spChg chg="add del mod">
          <ac:chgData name="PATEL, HIREN J Lt Col USAF AETC AFIT/LSS" userId="S::hiren.patel@us.af.mil::df573836-b4bc-4d9d-bd92-07e878188ee4" providerId="AD" clId="Web-{5344E19D-EBB2-6301-5C26-3D756FF0A648}" dt="2022-09-29T11:04:56.387" v="627"/>
          <ac:spMkLst>
            <pc:docMk/>
            <pc:sldMk cId="3690078056" sldId="271"/>
            <ac:spMk id="14" creationId="{0F1BE47A-298A-26EC-14B7-DAD8BC3E8B4C}"/>
          </ac:spMkLst>
        </pc:spChg>
        <pc:spChg chg="add del">
          <ac:chgData name="PATEL, HIREN J Lt Col USAF AETC AFIT/LSS" userId="S::hiren.patel@us.af.mil::df573836-b4bc-4d9d-bd92-07e878188ee4" providerId="AD" clId="Web-{5344E19D-EBB2-6301-5C26-3D756FF0A648}" dt="2022-09-29T11:05:17.653" v="631"/>
          <ac:spMkLst>
            <pc:docMk/>
            <pc:sldMk cId="3690078056" sldId="271"/>
            <ac:spMk id="17" creationId="{1AFFD9E1-5262-0CFA-1418-04AE4256A1DE}"/>
          </ac:spMkLst>
        </pc:spChg>
        <pc:picChg chg="add del mod">
          <ac:chgData name="PATEL, HIREN J Lt Col USAF AETC AFIT/LSS" userId="S::hiren.patel@us.af.mil::df573836-b4bc-4d9d-bd92-07e878188ee4" providerId="AD" clId="Web-{5344E19D-EBB2-6301-5C26-3D756FF0A648}" dt="2022-09-29T11:05:43.560" v="633" actId="14100"/>
          <ac:picMkLst>
            <pc:docMk/>
            <pc:sldMk cId="3690078056" sldId="271"/>
            <ac:picMk id="5" creationId="{B7C235EE-72DC-AE79-DC6E-F7D1CC27739B}"/>
          </ac:picMkLst>
        </pc:picChg>
        <pc:picChg chg="add del">
          <ac:chgData name="PATEL, HIREN J Lt Col USAF AETC AFIT/LSS" userId="S::hiren.patel@us.af.mil::df573836-b4bc-4d9d-bd92-07e878188ee4" providerId="AD" clId="Web-{5344E19D-EBB2-6301-5C26-3D756FF0A648}" dt="2022-09-29T11:04:03.793" v="614"/>
          <ac:picMkLst>
            <pc:docMk/>
            <pc:sldMk cId="3690078056" sldId="271"/>
            <ac:picMk id="7" creationId="{0E23BC32-DD56-3F04-42AE-C91B3688E629}"/>
          </ac:picMkLst>
        </pc:picChg>
        <pc:picChg chg="add del">
          <ac:chgData name="PATEL, HIREN J Lt Col USAF AETC AFIT/LSS" userId="S::hiren.patel@us.af.mil::df573836-b4bc-4d9d-bd92-07e878188ee4" providerId="AD" clId="Web-{5344E19D-EBB2-6301-5C26-3D756FF0A648}" dt="2022-09-29T11:04:33.762" v="622"/>
          <ac:picMkLst>
            <pc:docMk/>
            <pc:sldMk cId="3690078056" sldId="271"/>
            <ac:picMk id="11" creationId="{8C335D96-AAB6-1D4A-9596-9BDB3E2FFBCA}"/>
          </ac:picMkLst>
        </pc:picChg>
        <pc:picChg chg="add del">
          <ac:chgData name="PATEL, HIREN J Lt Col USAF AETC AFIT/LSS" userId="S::hiren.patel@us.af.mil::df573836-b4bc-4d9d-bd92-07e878188ee4" providerId="AD" clId="Web-{5344E19D-EBB2-6301-5C26-3D756FF0A648}" dt="2022-09-29T11:05:17.653" v="632"/>
          <ac:picMkLst>
            <pc:docMk/>
            <pc:sldMk cId="3690078056" sldId="271"/>
            <ac:picMk id="16" creationId="{6FA08773-1E90-DA7F-DFF7-3C42EFA1E256}"/>
          </ac:picMkLst>
        </pc:picChg>
      </pc:sldChg>
      <pc:sldChg chg="modSp">
        <pc:chgData name="PATEL, HIREN J Lt Col USAF AETC AFIT/LSS" userId="S::hiren.patel@us.af.mil::df573836-b4bc-4d9d-bd92-07e878188ee4" providerId="AD" clId="Web-{5344E19D-EBB2-6301-5C26-3D756FF0A648}" dt="2022-09-29T11:07:12.718" v="646" actId="14100"/>
        <pc:sldMkLst>
          <pc:docMk/>
          <pc:sldMk cId="3175017740" sldId="272"/>
        </pc:sldMkLst>
        <pc:picChg chg="mod">
          <ac:chgData name="PATEL, HIREN J Lt Col USAF AETC AFIT/LSS" userId="S::hiren.patel@us.af.mil::df573836-b4bc-4d9d-bd92-07e878188ee4" providerId="AD" clId="Web-{5344E19D-EBB2-6301-5C26-3D756FF0A648}" dt="2022-09-29T11:06:58.764" v="644" actId="1076"/>
          <ac:picMkLst>
            <pc:docMk/>
            <pc:sldMk cId="3175017740" sldId="272"/>
            <ac:picMk id="9" creationId="{F49D1F00-7C1E-FC36-5A95-A28F34D180D3}"/>
          </ac:picMkLst>
        </pc:picChg>
        <pc:cxnChg chg="mod">
          <ac:chgData name="PATEL, HIREN J Lt Col USAF AETC AFIT/LSS" userId="S::hiren.patel@us.af.mil::df573836-b4bc-4d9d-bd92-07e878188ee4" providerId="AD" clId="Web-{5344E19D-EBB2-6301-5C26-3D756FF0A648}" dt="2022-09-29T11:07:12.718" v="646" actId="14100"/>
          <ac:cxnSpMkLst>
            <pc:docMk/>
            <pc:sldMk cId="3175017740" sldId="272"/>
            <ac:cxnSpMk id="11" creationId="{38079E9E-E1F7-45F5-2AB9-6B8BEEC8B460}"/>
          </ac:cxnSpMkLst>
        </pc:cxnChg>
        <pc:cxnChg chg="mod">
          <ac:chgData name="PATEL, HIREN J Lt Col USAF AETC AFIT/LSS" userId="S::hiren.patel@us.af.mil::df573836-b4bc-4d9d-bd92-07e878188ee4" providerId="AD" clId="Web-{5344E19D-EBB2-6301-5C26-3D756FF0A648}" dt="2022-09-29T11:07:04.561" v="645" actId="14100"/>
          <ac:cxnSpMkLst>
            <pc:docMk/>
            <pc:sldMk cId="3175017740" sldId="272"/>
            <ac:cxnSpMk id="12" creationId="{C5FCD611-B279-C56A-85C8-F0F237BFB1C1}"/>
          </ac:cxnSpMkLst>
        </pc:cxnChg>
      </pc:sldChg>
      <pc:sldChg chg="del">
        <pc:chgData name="PATEL, HIREN J Lt Col USAF AETC AFIT/LSS" userId="S::hiren.patel@us.af.mil::df573836-b4bc-4d9d-bd92-07e878188ee4" providerId="AD" clId="Web-{5344E19D-EBB2-6301-5C26-3D756FF0A648}" dt="2022-09-29T11:07:25.484" v="647"/>
        <pc:sldMkLst>
          <pc:docMk/>
          <pc:sldMk cId="42115227" sldId="275"/>
        </pc:sldMkLst>
      </pc:sldChg>
      <pc:sldChg chg="modSp">
        <pc:chgData name="PATEL, HIREN J Lt Col USAF AETC AFIT/LSS" userId="S::hiren.patel@us.af.mil::df573836-b4bc-4d9d-bd92-07e878188ee4" providerId="AD" clId="Web-{5344E19D-EBB2-6301-5C26-3D756FF0A648}" dt="2022-09-29T11:08:09.312" v="651" actId="1076"/>
        <pc:sldMkLst>
          <pc:docMk/>
          <pc:sldMk cId="171756822" sldId="276"/>
        </pc:sldMkLst>
        <pc:picChg chg="mod">
          <ac:chgData name="PATEL, HIREN J Lt Col USAF AETC AFIT/LSS" userId="S::hiren.patel@us.af.mil::df573836-b4bc-4d9d-bd92-07e878188ee4" providerId="AD" clId="Web-{5344E19D-EBB2-6301-5C26-3D756FF0A648}" dt="2022-09-29T11:07:51.265" v="648" actId="14100"/>
          <ac:picMkLst>
            <pc:docMk/>
            <pc:sldMk cId="171756822" sldId="276"/>
            <ac:picMk id="4" creationId="{4D196C81-83F4-F9A9-AD36-8998B7D5EBDC}"/>
          </ac:picMkLst>
        </pc:picChg>
        <pc:picChg chg="mod">
          <ac:chgData name="PATEL, HIREN J Lt Col USAF AETC AFIT/LSS" userId="S::hiren.patel@us.af.mil::df573836-b4bc-4d9d-bd92-07e878188ee4" providerId="AD" clId="Web-{5344E19D-EBB2-6301-5C26-3D756FF0A648}" dt="2022-09-29T11:08:09.312" v="651" actId="1076"/>
          <ac:picMkLst>
            <pc:docMk/>
            <pc:sldMk cId="171756822" sldId="276"/>
            <ac:picMk id="11" creationId="{953F97E9-9832-4DC7-DC74-4764A4783984}"/>
          </ac:picMkLst>
        </pc:picChg>
      </pc:sldChg>
      <pc:sldChg chg="modSp modNotes">
        <pc:chgData name="PATEL, HIREN J Lt Col USAF AETC AFIT/LSS" userId="S::hiren.patel@us.af.mil::df573836-b4bc-4d9d-bd92-07e878188ee4" providerId="AD" clId="Web-{5344E19D-EBB2-6301-5C26-3D756FF0A648}" dt="2022-09-29T10:43:38.506" v="367"/>
        <pc:sldMkLst>
          <pc:docMk/>
          <pc:sldMk cId="1675642855" sldId="277"/>
        </pc:sldMkLst>
        <pc:graphicFrameChg chg="mod modGraphic">
          <ac:chgData name="PATEL, HIREN J Lt Col USAF AETC AFIT/LSS" userId="S::hiren.patel@us.af.mil::df573836-b4bc-4d9d-bd92-07e878188ee4" providerId="AD" clId="Web-{5344E19D-EBB2-6301-5C26-3D756FF0A648}" dt="2022-09-29T10:40:37.206" v="252"/>
          <ac:graphicFrameMkLst>
            <pc:docMk/>
            <pc:sldMk cId="1675642855" sldId="277"/>
            <ac:graphicFrameMk id="5" creationId="{A890A00E-BFFF-417A-F87D-7E069110128E}"/>
          </ac:graphicFrameMkLst>
        </pc:graphicFrameChg>
        <pc:picChg chg="mod">
          <ac:chgData name="PATEL, HIREN J Lt Col USAF AETC AFIT/LSS" userId="S::hiren.patel@us.af.mil::df573836-b4bc-4d9d-bd92-07e878188ee4" providerId="AD" clId="Web-{5344E19D-EBB2-6301-5C26-3D756FF0A648}" dt="2022-09-29T10:12:24.655" v="32" actId="1076"/>
          <ac:picMkLst>
            <pc:docMk/>
            <pc:sldMk cId="1675642855" sldId="277"/>
            <ac:picMk id="4" creationId="{B4450669-3996-7B0E-A397-09BE40E0D8F3}"/>
          </ac:picMkLst>
        </pc:picChg>
      </pc:sldChg>
      <pc:sldChg chg="modSp new modNotes">
        <pc:chgData name="PATEL, HIREN J Lt Col USAF AETC AFIT/LSS" userId="S::hiren.patel@us.af.mil::df573836-b4bc-4d9d-bd92-07e878188ee4" providerId="AD" clId="Web-{5344E19D-EBB2-6301-5C26-3D756FF0A648}" dt="2022-09-29T10:50:54.560" v="520" actId="20577"/>
        <pc:sldMkLst>
          <pc:docMk/>
          <pc:sldMk cId="3405060047" sldId="278"/>
        </pc:sldMkLst>
        <pc:spChg chg="mod">
          <ac:chgData name="PATEL, HIREN J Lt Col USAF AETC AFIT/LSS" userId="S::hiren.patel@us.af.mil::df573836-b4bc-4d9d-bd92-07e878188ee4" providerId="AD" clId="Web-{5344E19D-EBB2-6301-5C26-3D756FF0A648}" dt="2022-09-29T10:46:28.868" v="376" actId="20577"/>
          <ac:spMkLst>
            <pc:docMk/>
            <pc:sldMk cId="3405060047" sldId="278"/>
            <ac:spMk id="2" creationId="{3FD099E4-9687-3A7B-C9E7-E2CE01A93C3A}"/>
          </ac:spMkLst>
        </pc:spChg>
        <pc:spChg chg="mod">
          <ac:chgData name="PATEL, HIREN J Lt Col USAF AETC AFIT/LSS" userId="S::hiren.patel@us.af.mil::df573836-b4bc-4d9d-bd92-07e878188ee4" providerId="AD" clId="Web-{5344E19D-EBB2-6301-5C26-3D756FF0A648}" dt="2022-09-29T10:50:54.560" v="520" actId="20577"/>
          <ac:spMkLst>
            <pc:docMk/>
            <pc:sldMk cId="3405060047" sldId="278"/>
            <ac:spMk id="3" creationId="{66157A87-0630-32A9-86DF-5609146609DE}"/>
          </ac:spMkLst>
        </pc:spChg>
      </pc:sldChg>
      <pc:sldChg chg="addSp delSp modSp new">
        <pc:chgData name="PATEL, HIREN J Lt Col USAF AETC AFIT/LSS" userId="S::hiren.patel@us.af.mil::df573836-b4bc-4d9d-bd92-07e878188ee4" providerId="AD" clId="Web-{5344E19D-EBB2-6301-5C26-3D756FF0A648}" dt="2022-09-29T11:28:44.117" v="785"/>
        <pc:sldMkLst>
          <pc:docMk/>
          <pc:sldMk cId="3226492841" sldId="279"/>
        </pc:sldMkLst>
        <pc:spChg chg="mod">
          <ac:chgData name="PATEL, HIREN J Lt Col USAF AETC AFIT/LSS" userId="S::hiren.patel@us.af.mil::df573836-b4bc-4d9d-bd92-07e878188ee4" providerId="AD" clId="Web-{5344E19D-EBB2-6301-5C26-3D756FF0A648}" dt="2022-09-29T11:25:28.676" v="668" actId="20577"/>
          <ac:spMkLst>
            <pc:docMk/>
            <pc:sldMk cId="3226492841" sldId="279"/>
            <ac:spMk id="2" creationId="{B7377A5A-BFD7-F49E-8BB3-CDF9C3741EB3}"/>
          </ac:spMkLst>
        </pc:spChg>
        <pc:spChg chg="del">
          <ac:chgData name="PATEL, HIREN J Lt Col USAF AETC AFIT/LSS" userId="S::hiren.patel@us.af.mil::df573836-b4bc-4d9d-bd92-07e878188ee4" providerId="AD" clId="Web-{5344E19D-EBB2-6301-5C26-3D756FF0A648}" dt="2022-09-29T11:26:37.584" v="671"/>
          <ac:spMkLst>
            <pc:docMk/>
            <pc:sldMk cId="3226492841" sldId="279"/>
            <ac:spMk id="3" creationId="{4E74A4DB-E3A8-D26C-62C9-1291688743D2}"/>
          </ac:spMkLst>
        </pc:spChg>
        <pc:graphicFrameChg chg="add mod ord modGraphic">
          <ac:chgData name="PATEL, HIREN J Lt Col USAF AETC AFIT/LSS" userId="S::hiren.patel@us.af.mil::df573836-b4bc-4d9d-bd92-07e878188ee4" providerId="AD" clId="Web-{5344E19D-EBB2-6301-5C26-3D756FF0A648}" dt="2022-09-29T11:28:44.117" v="785"/>
          <ac:graphicFrameMkLst>
            <pc:docMk/>
            <pc:sldMk cId="3226492841" sldId="279"/>
            <ac:graphicFrameMk id="4" creationId="{1954449A-0F9C-391E-B3CA-FF925ED04481}"/>
          </ac:graphicFrameMkLst>
        </pc:graphicFrameChg>
      </pc:sldChg>
      <pc:sldChg chg="new del">
        <pc:chgData name="PATEL, HIREN J Lt Col USAF AETC AFIT/LSS" userId="S::hiren.patel@us.af.mil::df573836-b4bc-4d9d-bd92-07e878188ee4" providerId="AD" clId="Web-{5344E19D-EBB2-6301-5C26-3D756FF0A648}" dt="2022-09-29T11:26:31.615" v="670"/>
        <pc:sldMkLst>
          <pc:docMk/>
          <pc:sldMk cId="2421264813" sldId="280"/>
        </pc:sldMkLst>
      </pc:sldChg>
    </pc:docChg>
  </pc:docChgLst>
  <pc:docChgLst>
    <pc:chgData name="PATEL, HIREN J Lt Col USAF AETC AFIT/LSS" userId="S::hiren.patel@us.af.mil::df573836-b4bc-4d9d-bd92-07e878188ee4" providerId="AD" clId="Web-{4ED2EC01-6E55-62FD-FAAF-DF84B6D6A94B}"/>
    <pc:docChg chg="modSld">
      <pc:chgData name="PATEL, HIREN J Lt Col USAF AETC AFIT/LSS" userId="S::hiren.patel@us.af.mil::df573836-b4bc-4d9d-bd92-07e878188ee4" providerId="AD" clId="Web-{4ED2EC01-6E55-62FD-FAAF-DF84B6D6A94B}" dt="2022-10-12T19:36:12.438" v="3"/>
      <pc:docMkLst>
        <pc:docMk/>
      </pc:docMkLst>
      <pc:sldChg chg="addSp delSp">
        <pc:chgData name="PATEL, HIREN J Lt Col USAF AETC AFIT/LSS" userId="S::hiren.patel@us.af.mil::df573836-b4bc-4d9d-bd92-07e878188ee4" providerId="AD" clId="Web-{4ED2EC01-6E55-62FD-FAAF-DF84B6D6A94B}" dt="2022-10-12T19:36:12.438" v="3"/>
        <pc:sldMkLst>
          <pc:docMk/>
          <pc:sldMk cId="2871057693" sldId="291"/>
        </pc:sldMkLst>
        <pc:grpChg chg="add del">
          <ac:chgData name="PATEL, HIREN J Lt Col USAF AETC AFIT/LSS" userId="S::hiren.patel@us.af.mil::df573836-b4bc-4d9d-bd92-07e878188ee4" providerId="AD" clId="Web-{4ED2EC01-6E55-62FD-FAAF-DF84B6D6A94B}" dt="2022-10-12T19:36:12.438" v="2"/>
          <ac:grpSpMkLst>
            <pc:docMk/>
            <pc:sldMk cId="2871057693" sldId="291"/>
            <ac:grpSpMk id="10" creationId="{FEEBBF5A-EDC6-9CA4-4646-736A00AD3848}"/>
          </ac:grpSpMkLst>
        </pc:grpChg>
        <pc:grpChg chg="add del">
          <ac:chgData name="PATEL, HIREN J Lt Col USAF AETC AFIT/LSS" userId="S::hiren.patel@us.af.mil::df573836-b4bc-4d9d-bd92-07e878188ee4" providerId="AD" clId="Web-{4ED2EC01-6E55-62FD-FAAF-DF84B6D6A94B}" dt="2022-10-12T19:36:12.438" v="3"/>
          <ac:grpSpMkLst>
            <pc:docMk/>
            <pc:sldMk cId="2871057693" sldId="291"/>
            <ac:grpSpMk id="11" creationId="{AB07CCFB-D1F2-83F4-40C6-0A1E71BA9B4A}"/>
          </ac:grpSpMkLst>
        </pc:grpChg>
      </pc:sldChg>
    </pc:docChg>
  </pc:docChgLst>
  <pc:docChgLst>
    <pc:chgData name="PATEL, HIREN J Lt Col USAF AETC AFIT/LSS" userId="S::hiren.patel@us.af.mil::df573836-b4bc-4d9d-bd92-07e878188ee4" providerId="AD" clId="Web-{4BF59B3D-AD76-5138-A901-50053830A667}"/>
    <pc:docChg chg="modSld">
      <pc:chgData name="PATEL, HIREN J Lt Col USAF AETC AFIT/LSS" userId="S::hiren.patel@us.af.mil::df573836-b4bc-4d9d-bd92-07e878188ee4" providerId="AD" clId="Web-{4BF59B3D-AD76-5138-A901-50053830A667}" dt="2022-10-13T14:33:20.291" v="0"/>
      <pc:docMkLst>
        <pc:docMk/>
      </pc:docMkLst>
      <pc:sldChg chg="addSp delSp modSp mod setBg">
        <pc:chgData name="PATEL, HIREN J Lt Col USAF AETC AFIT/LSS" userId="S::hiren.patel@us.af.mil::df573836-b4bc-4d9d-bd92-07e878188ee4" providerId="AD" clId="Web-{4BF59B3D-AD76-5138-A901-50053830A667}" dt="2022-10-13T14:33:20.291" v="0"/>
        <pc:sldMkLst>
          <pc:docMk/>
          <pc:sldMk cId="432943635" sldId="290"/>
        </pc:sldMkLst>
        <pc:spChg chg="mod">
          <ac:chgData name="PATEL, HIREN J Lt Col USAF AETC AFIT/LSS" userId="S::hiren.patel@us.af.mil::df573836-b4bc-4d9d-bd92-07e878188ee4" providerId="AD" clId="Web-{4BF59B3D-AD76-5138-A901-50053830A667}" dt="2022-10-13T14:33:20.291" v="0"/>
          <ac:spMkLst>
            <pc:docMk/>
            <pc:sldMk cId="432943635" sldId="290"/>
            <ac:spMk id="2" creationId="{95140B50-FD86-0948-3451-E3BC790AD85F}"/>
          </ac:spMkLst>
        </pc:spChg>
        <pc:spChg chg="del">
          <ac:chgData name="PATEL, HIREN J Lt Col USAF AETC AFIT/LSS" userId="S::hiren.patel@us.af.mil::df573836-b4bc-4d9d-bd92-07e878188ee4" providerId="AD" clId="Web-{4BF59B3D-AD76-5138-A901-50053830A667}" dt="2022-10-13T14:33:20.291" v="0"/>
          <ac:spMkLst>
            <pc:docMk/>
            <pc:sldMk cId="432943635" sldId="290"/>
            <ac:spMk id="3" creationId="{828E3843-5D65-CABB-E1A8-C5181F302873}"/>
          </ac:spMkLst>
        </pc:spChg>
        <pc:spChg chg="add">
          <ac:chgData name="PATEL, HIREN J Lt Col USAF AETC AFIT/LSS" userId="S::hiren.patel@us.af.mil::df573836-b4bc-4d9d-bd92-07e878188ee4" providerId="AD" clId="Web-{4BF59B3D-AD76-5138-A901-50053830A667}" dt="2022-10-13T14:33:20.291" v="0"/>
          <ac:spMkLst>
            <pc:docMk/>
            <pc:sldMk cId="432943635" sldId="290"/>
            <ac:spMk id="9" creationId="{2E442304-DDBD-4F7B-8017-36BCC863FB40}"/>
          </ac:spMkLst>
        </pc:spChg>
        <pc:spChg chg="add">
          <ac:chgData name="PATEL, HIREN J Lt Col USAF AETC AFIT/LSS" userId="S::hiren.patel@us.af.mil::df573836-b4bc-4d9d-bd92-07e878188ee4" providerId="AD" clId="Web-{4BF59B3D-AD76-5138-A901-50053830A667}" dt="2022-10-13T14:33:20.291" v="0"/>
          <ac:spMkLst>
            <pc:docMk/>
            <pc:sldMk cId="432943635" sldId="290"/>
            <ac:spMk id="11" creationId="{5E107275-3853-46FD-A241-DE4355A42675}"/>
          </ac:spMkLst>
        </pc:spChg>
        <pc:graphicFrameChg chg="add">
          <ac:chgData name="PATEL, HIREN J Lt Col USAF AETC AFIT/LSS" userId="S::hiren.patel@us.af.mil::df573836-b4bc-4d9d-bd92-07e878188ee4" providerId="AD" clId="Web-{4BF59B3D-AD76-5138-A901-50053830A667}" dt="2022-10-13T14:33:20.291" v="0"/>
          <ac:graphicFrameMkLst>
            <pc:docMk/>
            <pc:sldMk cId="432943635" sldId="290"/>
            <ac:graphicFrameMk id="5" creationId="{411B6C87-CC32-6CF2-EFE4-7A1B209EC03D}"/>
          </ac:graphicFrameMkLst>
        </pc:graphicFrameChg>
      </pc:sldChg>
    </pc:docChg>
  </pc:docChgLst>
  <pc:docChgLst>
    <pc:chgData name="PATEL, HIREN J Lt Col USAF AETC AFIT/LSS" userId="df573836-b4bc-4d9d-bd92-07e878188ee4" providerId="ADAL" clId="{78022D04-11F0-4A83-B4E1-C9CE6F83AAB3}"/>
    <pc:docChg chg="custSel addSld modSld">
      <pc:chgData name="PATEL, HIREN J Lt Col USAF AETC AFIT/LSS" userId="df573836-b4bc-4d9d-bd92-07e878188ee4" providerId="ADAL" clId="{78022D04-11F0-4A83-B4E1-C9CE6F83AAB3}" dt="2022-09-17T14:18:33.965" v="3990" actId="20577"/>
      <pc:docMkLst>
        <pc:docMk/>
      </pc:docMkLst>
      <pc:sldChg chg="addSp delSp modSp mod modNotesTx">
        <pc:chgData name="PATEL, HIREN J Lt Col USAF AETC AFIT/LSS" userId="df573836-b4bc-4d9d-bd92-07e878188ee4" providerId="ADAL" clId="{78022D04-11F0-4A83-B4E1-C9CE6F83AAB3}" dt="2022-09-17T13:50:33.405" v="930" actId="20577"/>
        <pc:sldMkLst>
          <pc:docMk/>
          <pc:sldMk cId="3690078056" sldId="271"/>
        </pc:sldMkLst>
        <pc:spChg chg="mod">
          <ac:chgData name="PATEL, HIREN J Lt Col USAF AETC AFIT/LSS" userId="df573836-b4bc-4d9d-bd92-07e878188ee4" providerId="ADAL" clId="{78022D04-11F0-4A83-B4E1-C9CE6F83AAB3}" dt="2022-09-17T13:45:43.173" v="44" actId="20577"/>
          <ac:spMkLst>
            <pc:docMk/>
            <pc:sldMk cId="3690078056" sldId="271"/>
            <ac:spMk id="2" creationId="{5DD16F55-CABB-4CED-EB1B-96EFD6CABAE3}"/>
          </ac:spMkLst>
        </pc:spChg>
        <pc:spChg chg="del">
          <ac:chgData name="PATEL, HIREN J Lt Col USAF AETC AFIT/LSS" userId="df573836-b4bc-4d9d-bd92-07e878188ee4" providerId="ADAL" clId="{78022D04-11F0-4A83-B4E1-C9CE6F83AAB3}" dt="2022-09-17T13:46:24.914" v="45"/>
          <ac:spMkLst>
            <pc:docMk/>
            <pc:sldMk cId="3690078056" sldId="271"/>
            <ac:spMk id="3" creationId="{316027CB-4DC7-29A2-0D60-5021BD89F62A}"/>
          </ac:spMkLst>
        </pc:spChg>
        <pc:spChg chg="add mod">
          <ac:chgData name="PATEL, HIREN J Lt Col USAF AETC AFIT/LSS" userId="df573836-b4bc-4d9d-bd92-07e878188ee4" providerId="ADAL" clId="{78022D04-11F0-4A83-B4E1-C9CE6F83AAB3}" dt="2022-09-17T13:47:06.455" v="94" actId="1582"/>
          <ac:spMkLst>
            <pc:docMk/>
            <pc:sldMk cId="3690078056" sldId="271"/>
            <ac:spMk id="6" creationId="{4A623459-E2B3-F36A-843B-B32843471970}"/>
          </ac:spMkLst>
        </pc:spChg>
        <pc:picChg chg="add mod">
          <ac:chgData name="PATEL, HIREN J Lt Col USAF AETC AFIT/LSS" userId="df573836-b4bc-4d9d-bd92-07e878188ee4" providerId="ADAL" clId="{78022D04-11F0-4A83-B4E1-C9CE6F83AAB3}" dt="2022-09-17T13:46:38.302" v="88" actId="1038"/>
          <ac:picMkLst>
            <pc:docMk/>
            <pc:sldMk cId="3690078056" sldId="271"/>
            <ac:picMk id="5" creationId="{B7C235EE-72DC-AE79-DC6E-F7D1CC27739B}"/>
          </ac:picMkLst>
        </pc:picChg>
      </pc:sldChg>
      <pc:sldChg chg="addSp delSp modSp new mod modNotesTx">
        <pc:chgData name="PATEL, HIREN J Lt Col USAF AETC AFIT/LSS" userId="df573836-b4bc-4d9d-bd92-07e878188ee4" providerId="ADAL" clId="{78022D04-11F0-4A83-B4E1-C9CE6F83AAB3}" dt="2022-09-17T14:08:06.508" v="2740" actId="20577"/>
        <pc:sldMkLst>
          <pc:docMk/>
          <pc:sldMk cId="3175017740" sldId="272"/>
        </pc:sldMkLst>
        <pc:spChg chg="mod">
          <ac:chgData name="PATEL, HIREN J Lt Col USAF AETC AFIT/LSS" userId="df573836-b4bc-4d9d-bd92-07e878188ee4" providerId="ADAL" clId="{78022D04-11F0-4A83-B4E1-C9CE6F83AAB3}" dt="2022-09-17T13:50:49.897" v="970" actId="20577"/>
          <ac:spMkLst>
            <pc:docMk/>
            <pc:sldMk cId="3175017740" sldId="272"/>
            <ac:spMk id="2" creationId="{1E2B312D-B234-9B24-240C-58F618907122}"/>
          </ac:spMkLst>
        </pc:spChg>
        <pc:spChg chg="add del">
          <ac:chgData name="PATEL, HIREN J Lt Col USAF AETC AFIT/LSS" userId="df573836-b4bc-4d9d-bd92-07e878188ee4" providerId="ADAL" clId="{78022D04-11F0-4A83-B4E1-C9CE6F83AAB3}" dt="2022-09-17T13:51:18.438" v="974"/>
          <ac:spMkLst>
            <pc:docMk/>
            <pc:sldMk cId="3175017740" sldId="272"/>
            <ac:spMk id="3" creationId="{9054008D-59DF-24C1-0D63-BA16BC883DCA}"/>
          </ac:spMkLst>
        </pc:spChg>
        <pc:spChg chg="add mod">
          <ac:chgData name="PATEL, HIREN J Lt Col USAF AETC AFIT/LSS" userId="df573836-b4bc-4d9d-bd92-07e878188ee4" providerId="ADAL" clId="{78022D04-11F0-4A83-B4E1-C9CE6F83AAB3}" dt="2022-09-17T13:52:14.348" v="995" actId="14100"/>
          <ac:spMkLst>
            <pc:docMk/>
            <pc:sldMk cId="3175017740" sldId="272"/>
            <ac:spMk id="8" creationId="{33E9F008-D79C-2B1B-949A-E3A9A9E6A432}"/>
          </ac:spMkLst>
        </pc:spChg>
        <pc:picChg chg="add del mod">
          <ac:chgData name="PATEL, HIREN J Lt Col USAF AETC AFIT/LSS" userId="df573836-b4bc-4d9d-bd92-07e878188ee4" providerId="ADAL" clId="{78022D04-11F0-4A83-B4E1-C9CE6F83AAB3}" dt="2022-09-17T13:51:14.277" v="973"/>
          <ac:picMkLst>
            <pc:docMk/>
            <pc:sldMk cId="3175017740" sldId="272"/>
            <ac:picMk id="5" creationId="{970955EB-CC34-78B0-57B7-1152F9C4AEC9}"/>
          </ac:picMkLst>
        </pc:picChg>
        <pc:picChg chg="add mod">
          <ac:chgData name="PATEL, HIREN J Lt Col USAF AETC AFIT/LSS" userId="df573836-b4bc-4d9d-bd92-07e878188ee4" providerId="ADAL" clId="{78022D04-11F0-4A83-B4E1-C9CE6F83AAB3}" dt="2022-09-17T13:51:27.567" v="982" actId="1076"/>
          <ac:picMkLst>
            <pc:docMk/>
            <pc:sldMk cId="3175017740" sldId="272"/>
            <ac:picMk id="7" creationId="{95E30AFA-7FB3-14D6-20A2-E5D1FAEAFC21}"/>
          </ac:picMkLst>
        </pc:picChg>
      </pc:sldChg>
      <pc:sldChg chg="modSp add mod modNotesTx">
        <pc:chgData name="PATEL, HIREN J Lt Col USAF AETC AFIT/LSS" userId="df573836-b4bc-4d9d-bd92-07e878188ee4" providerId="ADAL" clId="{78022D04-11F0-4A83-B4E1-C9CE6F83AAB3}" dt="2022-09-17T14:18:33.965" v="3990" actId="20577"/>
        <pc:sldMkLst>
          <pc:docMk/>
          <pc:sldMk cId="1358343716" sldId="273"/>
        </pc:sldMkLst>
        <pc:spChg chg="mod">
          <ac:chgData name="PATEL, HIREN J Lt Col USAF AETC AFIT/LSS" userId="df573836-b4bc-4d9d-bd92-07e878188ee4" providerId="ADAL" clId="{78022D04-11F0-4A83-B4E1-C9CE6F83AAB3}" dt="2022-09-17T14:13:28.212" v="3136" actId="20577"/>
          <ac:spMkLst>
            <pc:docMk/>
            <pc:sldMk cId="1358343716" sldId="273"/>
            <ac:spMk id="3" creationId="{9054008D-59DF-24C1-0D63-BA16BC883DCA}"/>
          </ac:spMkLst>
        </pc:spChg>
      </pc:sldChg>
    </pc:docChg>
  </pc:docChgLst>
  <pc:docChgLst>
    <pc:chgData name="PATEL, HIREN J Lt Col USAF AETC AFIT/LSS" userId="df573836-b4bc-4d9d-bd92-07e878188ee4" providerId="ADAL" clId="{7F98DB45-B4B9-4452-B1C6-382B2CB93BB3}"/>
    <pc:docChg chg="undo custSel modSld">
      <pc:chgData name="PATEL, HIREN J Lt Col USAF AETC AFIT/LSS" userId="df573836-b4bc-4d9d-bd92-07e878188ee4" providerId="ADAL" clId="{7F98DB45-B4B9-4452-B1C6-382B2CB93BB3}" dt="2022-09-29T10:07:00.783" v="81" actId="20577"/>
      <pc:docMkLst>
        <pc:docMk/>
      </pc:docMkLst>
      <pc:sldChg chg="addSp delSp modSp mod">
        <pc:chgData name="PATEL, HIREN J Lt Col USAF AETC AFIT/LSS" userId="df573836-b4bc-4d9d-bd92-07e878188ee4" providerId="ADAL" clId="{7F98DB45-B4B9-4452-B1C6-382B2CB93BB3}" dt="2022-09-29T10:04:40.983" v="46" actId="14100"/>
        <pc:sldMkLst>
          <pc:docMk/>
          <pc:sldMk cId="3175017740" sldId="272"/>
        </pc:sldMkLst>
        <pc:spChg chg="add del mod">
          <ac:chgData name="PATEL, HIREN J Lt Col USAF AETC AFIT/LSS" userId="df573836-b4bc-4d9d-bd92-07e878188ee4" providerId="ADAL" clId="{7F98DB45-B4B9-4452-B1C6-382B2CB93BB3}" dt="2022-09-29T10:03:46.999" v="30" actId="22"/>
          <ac:spMkLst>
            <pc:docMk/>
            <pc:sldMk cId="3175017740" sldId="272"/>
            <ac:spMk id="4" creationId="{FFD792B9-A707-23FF-0D29-C4C2692092BD}"/>
          </ac:spMkLst>
        </pc:spChg>
        <pc:spChg chg="del">
          <ac:chgData name="PATEL, HIREN J Lt Col USAF AETC AFIT/LSS" userId="df573836-b4bc-4d9d-bd92-07e878188ee4" providerId="ADAL" clId="{7F98DB45-B4B9-4452-B1C6-382B2CB93BB3}" dt="2022-09-29T10:02:29.974" v="0" actId="21"/>
          <ac:spMkLst>
            <pc:docMk/>
            <pc:sldMk cId="3175017740" sldId="272"/>
            <ac:spMk id="8" creationId="{33E9F008-D79C-2B1B-949A-E3A9A9E6A432}"/>
          </ac:spMkLst>
        </pc:spChg>
        <pc:picChg chg="add mod">
          <ac:chgData name="PATEL, HIREN J Lt Col USAF AETC AFIT/LSS" userId="df573836-b4bc-4d9d-bd92-07e878188ee4" providerId="ADAL" clId="{7F98DB45-B4B9-4452-B1C6-382B2CB93BB3}" dt="2022-09-29T10:03:42.005" v="29" actId="1076"/>
          <ac:picMkLst>
            <pc:docMk/>
            <pc:sldMk cId="3175017740" sldId="272"/>
            <ac:picMk id="5" creationId="{75850920-6FF0-514C-232F-6A8D456AC963}"/>
          </ac:picMkLst>
        </pc:picChg>
        <pc:picChg chg="del">
          <ac:chgData name="PATEL, HIREN J Lt Col USAF AETC AFIT/LSS" userId="df573836-b4bc-4d9d-bd92-07e878188ee4" providerId="ADAL" clId="{7F98DB45-B4B9-4452-B1C6-382B2CB93BB3}" dt="2022-09-29T10:02:29.974" v="0" actId="21"/>
          <ac:picMkLst>
            <pc:docMk/>
            <pc:sldMk cId="3175017740" sldId="272"/>
            <ac:picMk id="7" creationId="{95E30AFA-7FB3-14D6-20A2-E5D1FAEAFC21}"/>
          </ac:picMkLst>
        </pc:picChg>
        <pc:picChg chg="add mod ord">
          <ac:chgData name="PATEL, HIREN J Lt Col USAF AETC AFIT/LSS" userId="df573836-b4bc-4d9d-bd92-07e878188ee4" providerId="ADAL" clId="{7F98DB45-B4B9-4452-B1C6-382B2CB93BB3}" dt="2022-09-29T10:03:56.651" v="39" actId="1076"/>
          <ac:picMkLst>
            <pc:docMk/>
            <pc:sldMk cId="3175017740" sldId="272"/>
            <ac:picMk id="9" creationId="{F49D1F00-7C1E-FC36-5A95-A28F34D180D3}"/>
          </ac:picMkLst>
        </pc:picChg>
        <pc:cxnChg chg="add mod">
          <ac:chgData name="PATEL, HIREN J Lt Col USAF AETC AFIT/LSS" userId="df573836-b4bc-4d9d-bd92-07e878188ee4" providerId="ADAL" clId="{7F98DB45-B4B9-4452-B1C6-382B2CB93BB3}" dt="2022-09-29T10:04:24.734" v="43" actId="1582"/>
          <ac:cxnSpMkLst>
            <pc:docMk/>
            <pc:sldMk cId="3175017740" sldId="272"/>
            <ac:cxnSpMk id="11" creationId="{38079E9E-E1F7-45F5-2AB9-6B8BEEC8B460}"/>
          </ac:cxnSpMkLst>
        </pc:cxnChg>
        <pc:cxnChg chg="add mod">
          <ac:chgData name="PATEL, HIREN J Lt Col USAF AETC AFIT/LSS" userId="df573836-b4bc-4d9d-bd92-07e878188ee4" providerId="ADAL" clId="{7F98DB45-B4B9-4452-B1C6-382B2CB93BB3}" dt="2022-09-29T10:04:40.983" v="46" actId="14100"/>
          <ac:cxnSpMkLst>
            <pc:docMk/>
            <pc:sldMk cId="3175017740" sldId="272"/>
            <ac:cxnSpMk id="12" creationId="{C5FCD611-B279-C56A-85C8-F0F237BFB1C1}"/>
          </ac:cxnSpMkLst>
        </pc:cxnChg>
      </pc:sldChg>
      <pc:sldChg chg="addSp delSp modSp mod">
        <pc:chgData name="PATEL, HIREN J Lt Col USAF AETC AFIT/LSS" userId="df573836-b4bc-4d9d-bd92-07e878188ee4" providerId="ADAL" clId="{7F98DB45-B4B9-4452-B1C6-382B2CB93BB3}" dt="2022-09-29T10:07:00.783" v="81" actId="20577"/>
        <pc:sldMkLst>
          <pc:docMk/>
          <pc:sldMk cId="1675642855" sldId="277"/>
        </pc:sldMkLst>
        <pc:spChg chg="del mod">
          <ac:chgData name="PATEL, HIREN J Lt Col USAF AETC AFIT/LSS" userId="df573836-b4bc-4d9d-bd92-07e878188ee4" providerId="ADAL" clId="{7F98DB45-B4B9-4452-B1C6-382B2CB93BB3}" dt="2022-09-29T10:06:39.577" v="64" actId="478"/>
          <ac:spMkLst>
            <pc:docMk/>
            <pc:sldMk cId="1675642855" sldId="277"/>
            <ac:spMk id="3" creationId="{27EECBBC-C8BC-1C44-912F-1D7DF046E0D5}"/>
          </ac:spMkLst>
        </pc:spChg>
        <pc:spChg chg="add del mod">
          <ac:chgData name="PATEL, HIREN J Lt Col USAF AETC AFIT/LSS" userId="df573836-b4bc-4d9d-bd92-07e878188ee4" providerId="ADAL" clId="{7F98DB45-B4B9-4452-B1C6-382B2CB93BB3}" dt="2022-09-29T10:06:42.139" v="65" actId="478"/>
          <ac:spMkLst>
            <pc:docMk/>
            <pc:sldMk cId="1675642855" sldId="277"/>
            <ac:spMk id="7" creationId="{FD8936CC-16E9-0C39-7656-A483F59BBB2A}"/>
          </ac:spMkLst>
        </pc:spChg>
        <pc:graphicFrameChg chg="add mod modGraphic">
          <ac:chgData name="PATEL, HIREN J Lt Col USAF AETC AFIT/LSS" userId="df573836-b4bc-4d9d-bd92-07e878188ee4" providerId="ADAL" clId="{7F98DB45-B4B9-4452-B1C6-382B2CB93BB3}" dt="2022-09-29T10:07:00.783" v="81" actId="20577"/>
          <ac:graphicFrameMkLst>
            <pc:docMk/>
            <pc:sldMk cId="1675642855" sldId="277"/>
            <ac:graphicFrameMk id="5" creationId="{A890A00E-BFFF-417A-F87D-7E069110128E}"/>
          </ac:graphicFrameMkLst>
        </pc:graphicFrameChg>
      </pc:sldChg>
    </pc:docChg>
  </pc:docChgLst>
  <pc:docChgLst>
    <pc:chgData name="PATEL, HIREN J Lt Col USAF AETC AFIT/LSS" userId="S::hiren.patel@us.af.mil::df573836-b4bc-4d9d-bd92-07e878188ee4" providerId="AD" clId="Web-{F907BAA0-D9E7-A9DB-50E8-B534FA0A061F}"/>
    <pc:docChg chg="addSld modSld">
      <pc:chgData name="PATEL, HIREN J Lt Col USAF AETC AFIT/LSS" userId="S::hiren.patel@us.af.mil::df573836-b4bc-4d9d-bd92-07e878188ee4" providerId="AD" clId="Web-{F907BAA0-D9E7-A9DB-50E8-B534FA0A061F}" dt="2022-10-02T14:31:40.276" v="443" actId="20577"/>
      <pc:docMkLst>
        <pc:docMk/>
      </pc:docMkLst>
      <pc:sldChg chg="modSp modNotes">
        <pc:chgData name="PATEL, HIREN J Lt Col USAF AETC AFIT/LSS" userId="S::hiren.patel@us.af.mil::df573836-b4bc-4d9d-bd92-07e878188ee4" providerId="AD" clId="Web-{F907BAA0-D9E7-A9DB-50E8-B534FA0A061F}" dt="2022-10-02T14:31:40.276" v="443" actId="20577"/>
        <pc:sldMkLst>
          <pc:docMk/>
          <pc:sldMk cId="3426995780" sldId="288"/>
        </pc:sldMkLst>
        <pc:spChg chg="mod">
          <ac:chgData name="PATEL, HIREN J Lt Col USAF AETC AFIT/LSS" userId="S::hiren.patel@us.af.mil::df573836-b4bc-4d9d-bd92-07e878188ee4" providerId="AD" clId="Web-{F907BAA0-D9E7-A9DB-50E8-B534FA0A061F}" dt="2022-10-02T14:31:40.276" v="443" actId="20577"/>
          <ac:spMkLst>
            <pc:docMk/>
            <pc:sldMk cId="3426995780" sldId="288"/>
            <ac:spMk id="3" creationId="{F73F640F-92AC-4980-18D3-8C782349BA2F}"/>
          </ac:spMkLst>
        </pc:spChg>
      </pc:sldChg>
      <pc:sldChg chg="addSp delSp modSp new">
        <pc:chgData name="PATEL, HIREN J Lt Col USAF AETC AFIT/LSS" userId="S::hiren.patel@us.af.mil::df573836-b4bc-4d9d-bd92-07e878188ee4" providerId="AD" clId="Web-{F907BAA0-D9E7-A9DB-50E8-B534FA0A061F}" dt="2022-10-02T14:29:33.191" v="404"/>
        <pc:sldMkLst>
          <pc:docMk/>
          <pc:sldMk cId="1619531601" sldId="289"/>
        </pc:sldMkLst>
        <pc:spChg chg="mod">
          <ac:chgData name="PATEL, HIREN J Lt Col USAF AETC AFIT/LSS" userId="S::hiren.patel@us.af.mil::df573836-b4bc-4d9d-bd92-07e878188ee4" providerId="AD" clId="Web-{F907BAA0-D9E7-A9DB-50E8-B534FA0A061F}" dt="2022-10-02T14:29:20.643" v="400" actId="20577"/>
          <ac:spMkLst>
            <pc:docMk/>
            <pc:sldMk cId="1619531601" sldId="289"/>
            <ac:spMk id="2" creationId="{3097ECD1-32CC-E1E4-9A27-1C16802BB2BE}"/>
          </ac:spMkLst>
        </pc:spChg>
        <pc:spChg chg="add del">
          <ac:chgData name="PATEL, HIREN J Lt Col USAF AETC AFIT/LSS" userId="S::hiren.patel@us.af.mil::df573836-b4bc-4d9d-bd92-07e878188ee4" providerId="AD" clId="Web-{F907BAA0-D9E7-A9DB-50E8-B534FA0A061F}" dt="2022-10-02T14:29:33.191" v="404"/>
          <ac:spMkLst>
            <pc:docMk/>
            <pc:sldMk cId="1619531601" sldId="289"/>
            <ac:spMk id="4" creationId="{72D02FB0-E9FC-A8BF-5927-DDDD37CA37BE}"/>
          </ac:spMkLst>
        </pc:spChg>
        <pc:spChg chg="add del">
          <ac:chgData name="PATEL, HIREN J Lt Col USAF AETC AFIT/LSS" userId="S::hiren.patel@us.af.mil::df573836-b4bc-4d9d-bd92-07e878188ee4" providerId="AD" clId="Web-{F907BAA0-D9E7-A9DB-50E8-B534FA0A061F}" dt="2022-10-02T14:29:30.394" v="403"/>
          <ac:spMkLst>
            <pc:docMk/>
            <pc:sldMk cId="1619531601" sldId="289"/>
            <ac:spMk id="5" creationId="{9A25D47E-F25B-D90D-8DC0-99AB0CDCB594}"/>
          </ac:spMkLst>
        </pc:spChg>
      </pc:sldChg>
    </pc:docChg>
  </pc:docChgLst>
  <pc:docChgLst>
    <pc:chgData name="PATEL, HIREN J Lt Col USAF AETC AFIT/LSS" userId="df573836-b4bc-4d9d-bd92-07e878188ee4" providerId="ADAL" clId="{D17320ED-100D-4C9F-9143-504C1EA7C2F5}"/>
    <pc:docChg chg="undo custSel addSld modSld">
      <pc:chgData name="PATEL, HIREN J Lt Col USAF AETC AFIT/LSS" userId="df573836-b4bc-4d9d-bd92-07e878188ee4" providerId="ADAL" clId="{D17320ED-100D-4C9F-9143-504C1EA7C2F5}" dt="2022-09-19T11:08:15.312" v="2367" actId="478"/>
      <pc:docMkLst>
        <pc:docMk/>
      </pc:docMkLst>
      <pc:sldChg chg="addSp delSp modSp mod modNotesTx">
        <pc:chgData name="PATEL, HIREN J Lt Col USAF AETC AFIT/LSS" userId="df573836-b4bc-4d9d-bd92-07e878188ee4" providerId="ADAL" clId="{D17320ED-100D-4C9F-9143-504C1EA7C2F5}" dt="2022-09-19T11:08:15.312" v="2367" actId="478"/>
        <pc:sldMkLst>
          <pc:docMk/>
          <pc:sldMk cId="1358343716" sldId="273"/>
        </pc:sldMkLst>
        <pc:spChg chg="mod">
          <ac:chgData name="PATEL, HIREN J Lt Col USAF AETC AFIT/LSS" userId="df573836-b4bc-4d9d-bd92-07e878188ee4" providerId="ADAL" clId="{D17320ED-100D-4C9F-9143-504C1EA7C2F5}" dt="2022-09-19T10:04:00.630" v="45" actId="1076"/>
          <ac:spMkLst>
            <pc:docMk/>
            <pc:sldMk cId="1358343716" sldId="273"/>
            <ac:spMk id="3" creationId="{9054008D-59DF-24C1-0D63-BA16BC883DCA}"/>
          </ac:spMkLst>
        </pc:spChg>
        <pc:spChg chg="add del mod">
          <ac:chgData name="PATEL, HIREN J Lt Col USAF AETC AFIT/LSS" userId="df573836-b4bc-4d9d-bd92-07e878188ee4" providerId="ADAL" clId="{D17320ED-100D-4C9F-9143-504C1EA7C2F5}" dt="2022-09-19T11:08:15.312" v="2367" actId="478"/>
          <ac:spMkLst>
            <pc:docMk/>
            <pc:sldMk cId="1358343716" sldId="273"/>
            <ac:spMk id="4" creationId="{1A01439B-784B-8FE7-EF2F-A94CEC5268C4}"/>
          </ac:spMkLst>
        </pc:spChg>
        <pc:spChg chg="add mod">
          <ac:chgData name="PATEL, HIREN J Lt Col USAF AETC AFIT/LSS" userId="df573836-b4bc-4d9d-bd92-07e878188ee4" providerId="ADAL" clId="{D17320ED-100D-4C9F-9143-504C1EA7C2F5}" dt="2022-09-19T10:06:45.636" v="336" actId="115"/>
          <ac:spMkLst>
            <pc:docMk/>
            <pc:sldMk cId="1358343716" sldId="273"/>
            <ac:spMk id="7" creationId="{F4ADC2F8-2C33-9639-62AC-159FB23729AA}"/>
          </ac:spMkLst>
        </pc:spChg>
        <pc:spChg chg="add mod">
          <ac:chgData name="PATEL, HIREN J Lt Col USAF AETC AFIT/LSS" userId="df573836-b4bc-4d9d-bd92-07e878188ee4" providerId="ADAL" clId="{D17320ED-100D-4C9F-9143-504C1EA7C2F5}" dt="2022-09-19T10:07:52.488" v="398" actId="20577"/>
          <ac:spMkLst>
            <pc:docMk/>
            <pc:sldMk cId="1358343716" sldId="273"/>
            <ac:spMk id="10" creationId="{F0E87BDE-66D4-70BA-F5B3-3A4C690DCBC1}"/>
          </ac:spMkLst>
        </pc:spChg>
        <pc:cxnChg chg="add">
          <ac:chgData name="PATEL, HIREN J Lt Col USAF AETC AFIT/LSS" userId="df573836-b4bc-4d9d-bd92-07e878188ee4" providerId="ADAL" clId="{D17320ED-100D-4C9F-9143-504C1EA7C2F5}" dt="2022-09-19T10:04:09.993" v="46" actId="11529"/>
          <ac:cxnSpMkLst>
            <pc:docMk/>
            <pc:sldMk cId="1358343716" sldId="273"/>
            <ac:cxnSpMk id="6" creationId="{367463E3-C583-544A-3FEA-9AAEE0F47B83}"/>
          </ac:cxnSpMkLst>
        </pc:cxnChg>
        <pc:cxnChg chg="add mod">
          <ac:chgData name="PATEL, HIREN J Lt Col USAF AETC AFIT/LSS" userId="df573836-b4bc-4d9d-bd92-07e878188ee4" providerId="ADAL" clId="{D17320ED-100D-4C9F-9143-504C1EA7C2F5}" dt="2022-09-19T10:08:06.416" v="404" actId="1036"/>
          <ac:cxnSpMkLst>
            <pc:docMk/>
            <pc:sldMk cId="1358343716" sldId="273"/>
            <ac:cxnSpMk id="9" creationId="{0044675F-9DF5-CE8A-3E86-D07DB680AA1A}"/>
          </ac:cxnSpMkLst>
        </pc:cxnChg>
      </pc:sldChg>
      <pc:sldChg chg="addSp delSp modSp new mod modNotesTx">
        <pc:chgData name="PATEL, HIREN J Lt Col USAF AETC AFIT/LSS" userId="df573836-b4bc-4d9d-bd92-07e878188ee4" providerId="ADAL" clId="{D17320ED-100D-4C9F-9143-504C1EA7C2F5}" dt="2022-09-19T10:46:41.477" v="649"/>
        <pc:sldMkLst>
          <pc:docMk/>
          <pc:sldMk cId="3755214214" sldId="274"/>
        </pc:sldMkLst>
        <pc:spChg chg="mod">
          <ac:chgData name="PATEL, HIREN J Lt Col USAF AETC AFIT/LSS" userId="df573836-b4bc-4d9d-bd92-07e878188ee4" providerId="ADAL" clId="{D17320ED-100D-4C9F-9143-504C1EA7C2F5}" dt="2022-09-19T10:37:39.119" v="504"/>
          <ac:spMkLst>
            <pc:docMk/>
            <pc:sldMk cId="3755214214" sldId="274"/>
            <ac:spMk id="2" creationId="{49501190-8C62-02E4-19DC-C60760F5298C}"/>
          </ac:spMkLst>
        </pc:spChg>
        <pc:spChg chg="del">
          <ac:chgData name="PATEL, HIREN J Lt Col USAF AETC AFIT/LSS" userId="df573836-b4bc-4d9d-bd92-07e878188ee4" providerId="ADAL" clId="{D17320ED-100D-4C9F-9143-504C1EA7C2F5}" dt="2022-09-19T10:38:16.671" v="505"/>
          <ac:spMkLst>
            <pc:docMk/>
            <pc:sldMk cId="3755214214" sldId="274"/>
            <ac:spMk id="3" creationId="{0427E85A-3E73-3C20-61AD-0C17044052ED}"/>
          </ac:spMkLst>
        </pc:spChg>
        <pc:spChg chg="add del mod">
          <ac:chgData name="PATEL, HIREN J Lt Col USAF AETC AFIT/LSS" userId="df573836-b4bc-4d9d-bd92-07e878188ee4" providerId="ADAL" clId="{D17320ED-100D-4C9F-9143-504C1EA7C2F5}" dt="2022-09-19T10:41:23.050" v="507"/>
          <ac:spMkLst>
            <pc:docMk/>
            <pc:sldMk cId="3755214214" sldId="274"/>
            <ac:spMk id="7" creationId="{98569A54-170E-8BF0-8AC2-9713654E9209}"/>
          </ac:spMkLst>
        </pc:spChg>
        <pc:picChg chg="add del mod">
          <ac:chgData name="PATEL, HIREN J Lt Col USAF AETC AFIT/LSS" userId="df573836-b4bc-4d9d-bd92-07e878188ee4" providerId="ADAL" clId="{D17320ED-100D-4C9F-9143-504C1EA7C2F5}" dt="2022-09-19T10:41:02.342" v="506" actId="478"/>
          <ac:picMkLst>
            <pc:docMk/>
            <pc:sldMk cId="3755214214" sldId="274"/>
            <ac:picMk id="5" creationId="{B9C21CE8-01D6-891C-4AA9-FE6BC325F09F}"/>
          </ac:picMkLst>
        </pc:picChg>
        <pc:picChg chg="add mod">
          <ac:chgData name="PATEL, HIREN J Lt Col USAF AETC AFIT/LSS" userId="df573836-b4bc-4d9d-bd92-07e878188ee4" providerId="ADAL" clId="{D17320ED-100D-4C9F-9143-504C1EA7C2F5}" dt="2022-09-19T10:41:54.723" v="515" actId="14100"/>
          <ac:picMkLst>
            <pc:docMk/>
            <pc:sldMk cId="3755214214" sldId="274"/>
            <ac:picMk id="9" creationId="{ACA612C1-5DF9-BD52-AD10-6ED4E310055F}"/>
          </ac:picMkLst>
        </pc:picChg>
      </pc:sldChg>
      <pc:sldChg chg="addSp delSp modSp new mod modNotesTx">
        <pc:chgData name="PATEL, HIREN J Lt Col USAF AETC AFIT/LSS" userId="df573836-b4bc-4d9d-bd92-07e878188ee4" providerId="ADAL" clId="{D17320ED-100D-4C9F-9143-504C1EA7C2F5}" dt="2022-09-19T11:07:29.834" v="2365" actId="20577"/>
        <pc:sldMkLst>
          <pc:docMk/>
          <pc:sldMk cId="42115227" sldId="275"/>
        </pc:sldMkLst>
        <pc:spChg chg="mod">
          <ac:chgData name="PATEL, HIREN J Lt Col USAF AETC AFIT/LSS" userId="df573836-b4bc-4d9d-bd92-07e878188ee4" providerId="ADAL" clId="{D17320ED-100D-4C9F-9143-504C1EA7C2F5}" dt="2022-09-19T10:47:02.579" v="680" actId="20577"/>
          <ac:spMkLst>
            <pc:docMk/>
            <pc:sldMk cId="42115227" sldId="275"/>
            <ac:spMk id="2" creationId="{1E830BCD-101D-CF67-6A3F-92F74A2DBDE9}"/>
          </ac:spMkLst>
        </pc:spChg>
        <pc:spChg chg="del mod">
          <ac:chgData name="PATEL, HIREN J Lt Col USAF AETC AFIT/LSS" userId="df573836-b4bc-4d9d-bd92-07e878188ee4" providerId="ADAL" clId="{D17320ED-100D-4C9F-9143-504C1EA7C2F5}" dt="2022-09-19T10:54:47.258" v="711" actId="478"/>
          <ac:spMkLst>
            <pc:docMk/>
            <pc:sldMk cId="42115227" sldId="275"/>
            <ac:spMk id="3" creationId="{03A0AD47-2106-7842-03B5-6C50DBB6984D}"/>
          </ac:spMkLst>
        </pc:spChg>
        <pc:spChg chg="add del mod">
          <ac:chgData name="PATEL, HIREN J Lt Col USAF AETC AFIT/LSS" userId="df573836-b4bc-4d9d-bd92-07e878188ee4" providerId="ADAL" clId="{D17320ED-100D-4C9F-9143-504C1EA7C2F5}" dt="2022-09-19T10:54:51.392" v="712" actId="478"/>
          <ac:spMkLst>
            <pc:docMk/>
            <pc:sldMk cId="42115227" sldId="275"/>
            <ac:spMk id="5" creationId="{D3264061-7FB4-6F0F-66CD-CC3D18FEA582}"/>
          </ac:spMkLst>
        </pc:spChg>
        <pc:spChg chg="add del">
          <ac:chgData name="PATEL, HIREN J Lt Col USAF AETC AFIT/LSS" userId="df573836-b4bc-4d9d-bd92-07e878188ee4" providerId="ADAL" clId="{D17320ED-100D-4C9F-9143-504C1EA7C2F5}" dt="2022-09-19T10:55:14.906" v="714" actId="22"/>
          <ac:spMkLst>
            <pc:docMk/>
            <pc:sldMk cId="42115227" sldId="275"/>
            <ac:spMk id="7" creationId="{0F3F10C2-CE6E-7749-9224-C1CE50B4821D}"/>
          </ac:spMkLst>
        </pc:spChg>
        <pc:spChg chg="add mod">
          <ac:chgData name="PATEL, HIREN J Lt Col USAF AETC AFIT/LSS" userId="df573836-b4bc-4d9d-bd92-07e878188ee4" providerId="ADAL" clId="{D17320ED-100D-4C9F-9143-504C1EA7C2F5}" dt="2022-09-19T10:56:58.208" v="1153" actId="14100"/>
          <ac:spMkLst>
            <pc:docMk/>
            <pc:sldMk cId="42115227" sldId="275"/>
            <ac:spMk id="12" creationId="{B59321E2-21AF-6B41-684F-BBCE9521425B}"/>
          </ac:spMkLst>
        </pc:spChg>
        <pc:spChg chg="add mod">
          <ac:chgData name="PATEL, HIREN J Lt Col USAF AETC AFIT/LSS" userId="df573836-b4bc-4d9d-bd92-07e878188ee4" providerId="ADAL" clId="{D17320ED-100D-4C9F-9143-504C1EA7C2F5}" dt="2022-09-19T10:57:18.520" v="1229" actId="1038"/>
          <ac:spMkLst>
            <pc:docMk/>
            <pc:sldMk cId="42115227" sldId="275"/>
            <ac:spMk id="13" creationId="{30AADF48-4586-265B-B20B-8A24A8A76CA3}"/>
          </ac:spMkLst>
        </pc:spChg>
        <pc:spChg chg="add del">
          <ac:chgData name="PATEL, HIREN J Lt Col USAF AETC AFIT/LSS" userId="df573836-b4bc-4d9d-bd92-07e878188ee4" providerId="ADAL" clId="{D17320ED-100D-4C9F-9143-504C1EA7C2F5}" dt="2022-09-19T11:01:20.609" v="1231"/>
          <ac:spMkLst>
            <pc:docMk/>
            <pc:sldMk cId="42115227" sldId="275"/>
            <ac:spMk id="14" creationId="{62AFAE9F-822E-607C-A535-9BD961270089}"/>
          </ac:spMkLst>
        </pc:spChg>
        <pc:spChg chg="add mod">
          <ac:chgData name="PATEL, HIREN J Lt Col USAF AETC AFIT/LSS" userId="df573836-b4bc-4d9d-bd92-07e878188ee4" providerId="ADAL" clId="{D17320ED-100D-4C9F-9143-504C1EA7C2F5}" dt="2022-09-19T11:02:07.433" v="1314" actId="1038"/>
          <ac:spMkLst>
            <pc:docMk/>
            <pc:sldMk cId="42115227" sldId="275"/>
            <ac:spMk id="17" creationId="{86A86871-02A1-3CA8-1C0B-D0E4C74F2128}"/>
          </ac:spMkLst>
        </pc:spChg>
        <pc:picChg chg="add mod">
          <ac:chgData name="PATEL, HIREN J Lt Col USAF AETC AFIT/LSS" userId="df573836-b4bc-4d9d-bd92-07e878188ee4" providerId="ADAL" clId="{D17320ED-100D-4C9F-9143-504C1EA7C2F5}" dt="2022-09-19T10:55:36.172" v="725" actId="14100"/>
          <ac:picMkLst>
            <pc:docMk/>
            <pc:sldMk cId="42115227" sldId="275"/>
            <ac:picMk id="9" creationId="{B9F8107D-5B3D-6B4D-C69B-14C620814FB8}"/>
          </ac:picMkLst>
        </pc:picChg>
        <pc:picChg chg="add mod">
          <ac:chgData name="PATEL, HIREN J Lt Col USAF AETC AFIT/LSS" userId="df573836-b4bc-4d9d-bd92-07e878188ee4" providerId="ADAL" clId="{D17320ED-100D-4C9F-9143-504C1EA7C2F5}" dt="2022-09-19T10:56:19.004" v="1053" actId="1037"/>
          <ac:picMkLst>
            <pc:docMk/>
            <pc:sldMk cId="42115227" sldId="275"/>
            <ac:picMk id="11" creationId="{783EDEF4-3D50-4574-073D-F88C42538CA7}"/>
          </ac:picMkLst>
        </pc:picChg>
        <pc:picChg chg="add mod">
          <ac:chgData name="PATEL, HIREN J Lt Col USAF AETC AFIT/LSS" userId="df573836-b4bc-4d9d-bd92-07e878188ee4" providerId="ADAL" clId="{D17320ED-100D-4C9F-9143-504C1EA7C2F5}" dt="2022-09-19T11:01:43.825" v="1244" actId="1038"/>
          <ac:picMkLst>
            <pc:docMk/>
            <pc:sldMk cId="42115227" sldId="275"/>
            <ac:picMk id="16" creationId="{EC65B42B-C84E-6B2C-4886-9F9039C11416}"/>
          </ac:picMkLst>
        </pc:picChg>
      </pc:sldChg>
      <pc:sldChg chg="new">
        <pc:chgData name="PATEL, HIREN J Lt Col USAF AETC AFIT/LSS" userId="df573836-b4bc-4d9d-bd92-07e878188ee4" providerId="ADAL" clId="{D17320ED-100D-4C9F-9143-504C1EA7C2F5}" dt="2022-09-19T11:07:35.238" v="2366" actId="680"/>
        <pc:sldMkLst>
          <pc:docMk/>
          <pc:sldMk cId="171756822" sldId="27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FB213-0466-4335-A32C-09CE923B957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578D418-65DC-492F-AC77-817184AF786E}">
      <dgm:prSet/>
      <dgm:spPr/>
      <dgm:t>
        <a:bodyPr/>
        <a:lstStyle/>
        <a:p>
          <a:r>
            <a:rPr lang="en-US"/>
            <a:t>Historical Bias</a:t>
          </a:r>
        </a:p>
      </dgm:t>
    </dgm:pt>
    <dgm:pt modelId="{17A55C40-78AE-4068-B05E-CB6F684A830F}" type="parTrans" cxnId="{3607E549-EDC0-471E-953B-7E820A746DF6}">
      <dgm:prSet/>
      <dgm:spPr/>
      <dgm:t>
        <a:bodyPr/>
        <a:lstStyle/>
        <a:p>
          <a:endParaRPr lang="en-US"/>
        </a:p>
      </dgm:t>
    </dgm:pt>
    <dgm:pt modelId="{C7DB03AA-8609-41AC-87E1-03CE387CA927}" type="sibTrans" cxnId="{3607E549-EDC0-471E-953B-7E820A746DF6}">
      <dgm:prSet/>
      <dgm:spPr/>
      <dgm:t>
        <a:bodyPr/>
        <a:lstStyle/>
        <a:p>
          <a:endParaRPr lang="en-US"/>
        </a:p>
      </dgm:t>
    </dgm:pt>
    <dgm:pt modelId="{7DEAB359-84D6-4BD2-86AD-B754BD94FD43}">
      <dgm:prSet/>
      <dgm:spPr/>
      <dgm:t>
        <a:bodyPr/>
        <a:lstStyle/>
        <a:p>
          <a:r>
            <a:rPr lang="en-US"/>
            <a:t>Representation Bias</a:t>
          </a:r>
        </a:p>
      </dgm:t>
    </dgm:pt>
    <dgm:pt modelId="{D2563C32-F890-422E-8607-300B3CE42DFA}" type="parTrans" cxnId="{4A934F33-845F-4806-A72B-158C43E0E92B}">
      <dgm:prSet/>
      <dgm:spPr/>
      <dgm:t>
        <a:bodyPr/>
        <a:lstStyle/>
        <a:p>
          <a:endParaRPr lang="en-US"/>
        </a:p>
      </dgm:t>
    </dgm:pt>
    <dgm:pt modelId="{A3CBEFC7-42A0-446F-9460-AD9D17596D52}" type="sibTrans" cxnId="{4A934F33-845F-4806-A72B-158C43E0E92B}">
      <dgm:prSet/>
      <dgm:spPr/>
      <dgm:t>
        <a:bodyPr/>
        <a:lstStyle/>
        <a:p>
          <a:endParaRPr lang="en-US"/>
        </a:p>
      </dgm:t>
    </dgm:pt>
    <dgm:pt modelId="{6EB99A2B-ED46-4E55-915F-3BCCC8DAF2B1}">
      <dgm:prSet/>
      <dgm:spPr/>
      <dgm:t>
        <a:bodyPr/>
        <a:lstStyle/>
        <a:p>
          <a:r>
            <a:rPr lang="en-US"/>
            <a:t>Measurement Bias</a:t>
          </a:r>
        </a:p>
      </dgm:t>
    </dgm:pt>
    <dgm:pt modelId="{831D8AC4-CB70-4DCB-9763-DF091EB49B0D}" type="parTrans" cxnId="{18A9DF82-03DB-47A8-AC71-F869A155A558}">
      <dgm:prSet/>
      <dgm:spPr/>
      <dgm:t>
        <a:bodyPr/>
        <a:lstStyle/>
        <a:p>
          <a:endParaRPr lang="en-US"/>
        </a:p>
      </dgm:t>
    </dgm:pt>
    <dgm:pt modelId="{E5416BF3-8300-4E16-811B-46C418CF5BF2}" type="sibTrans" cxnId="{18A9DF82-03DB-47A8-AC71-F869A155A558}">
      <dgm:prSet/>
      <dgm:spPr/>
      <dgm:t>
        <a:bodyPr/>
        <a:lstStyle/>
        <a:p>
          <a:endParaRPr lang="en-US"/>
        </a:p>
      </dgm:t>
    </dgm:pt>
    <dgm:pt modelId="{F648E2B5-3B5D-4F08-8FBF-A43EFA534EEB}">
      <dgm:prSet/>
      <dgm:spPr/>
      <dgm:t>
        <a:bodyPr/>
        <a:lstStyle/>
        <a:p>
          <a:r>
            <a:rPr lang="en-US"/>
            <a:t>Aggregation Bias</a:t>
          </a:r>
        </a:p>
      </dgm:t>
    </dgm:pt>
    <dgm:pt modelId="{CA1222F8-CD64-4D8B-A854-2ADE9C669A5C}" type="parTrans" cxnId="{CF514947-C069-4119-BECB-F1020D275747}">
      <dgm:prSet/>
      <dgm:spPr/>
      <dgm:t>
        <a:bodyPr/>
        <a:lstStyle/>
        <a:p>
          <a:endParaRPr lang="en-US"/>
        </a:p>
      </dgm:t>
    </dgm:pt>
    <dgm:pt modelId="{388A0E61-BD12-4680-BCD2-B344E0B2DA18}" type="sibTrans" cxnId="{CF514947-C069-4119-BECB-F1020D275747}">
      <dgm:prSet/>
      <dgm:spPr/>
      <dgm:t>
        <a:bodyPr/>
        <a:lstStyle/>
        <a:p>
          <a:endParaRPr lang="en-US"/>
        </a:p>
      </dgm:t>
    </dgm:pt>
    <dgm:pt modelId="{49D0907D-6FDF-4CD8-AD32-43C5DD6CA8A1}">
      <dgm:prSet/>
      <dgm:spPr/>
      <dgm:t>
        <a:bodyPr/>
        <a:lstStyle/>
        <a:p>
          <a:r>
            <a:rPr lang="en-US"/>
            <a:t>Evaluation Bias</a:t>
          </a:r>
        </a:p>
      </dgm:t>
    </dgm:pt>
    <dgm:pt modelId="{2577DE55-C7F0-401A-8DF4-23086502B573}" type="parTrans" cxnId="{F995C3E5-E858-450B-9579-733908B834CC}">
      <dgm:prSet/>
      <dgm:spPr/>
      <dgm:t>
        <a:bodyPr/>
        <a:lstStyle/>
        <a:p>
          <a:endParaRPr lang="en-US"/>
        </a:p>
      </dgm:t>
    </dgm:pt>
    <dgm:pt modelId="{9275DBE3-67E3-4D4E-B160-CAF5154E616E}" type="sibTrans" cxnId="{F995C3E5-E858-450B-9579-733908B834CC}">
      <dgm:prSet/>
      <dgm:spPr/>
      <dgm:t>
        <a:bodyPr/>
        <a:lstStyle/>
        <a:p>
          <a:endParaRPr lang="en-US"/>
        </a:p>
      </dgm:t>
    </dgm:pt>
    <dgm:pt modelId="{CAB74C1B-5243-4919-8525-160A2183E80D}">
      <dgm:prSet/>
      <dgm:spPr/>
      <dgm:t>
        <a:bodyPr/>
        <a:lstStyle/>
        <a:p>
          <a:r>
            <a:rPr lang="en-US"/>
            <a:t>Deployment Bias</a:t>
          </a:r>
        </a:p>
      </dgm:t>
    </dgm:pt>
    <dgm:pt modelId="{F763060D-FE22-4535-A302-A70AD37125C7}" type="parTrans" cxnId="{6A2EF7F5-37DA-4BDE-8C8A-53E46E1DF239}">
      <dgm:prSet/>
      <dgm:spPr/>
      <dgm:t>
        <a:bodyPr/>
        <a:lstStyle/>
        <a:p>
          <a:endParaRPr lang="en-US"/>
        </a:p>
      </dgm:t>
    </dgm:pt>
    <dgm:pt modelId="{5020E848-E7EC-4B2A-BA34-2819FA984FC9}" type="sibTrans" cxnId="{6A2EF7F5-37DA-4BDE-8C8A-53E46E1DF239}">
      <dgm:prSet/>
      <dgm:spPr/>
      <dgm:t>
        <a:bodyPr/>
        <a:lstStyle/>
        <a:p>
          <a:endParaRPr lang="en-US"/>
        </a:p>
      </dgm:t>
    </dgm:pt>
    <dgm:pt modelId="{7BF9A078-2490-48B6-A7BA-5118229A71BE}" type="pres">
      <dgm:prSet presAssocID="{24AFB213-0466-4335-A32C-09CE923B9577}" presName="diagram" presStyleCnt="0">
        <dgm:presLayoutVars>
          <dgm:dir/>
          <dgm:resizeHandles val="exact"/>
        </dgm:presLayoutVars>
      </dgm:prSet>
      <dgm:spPr/>
    </dgm:pt>
    <dgm:pt modelId="{39A26DF3-F68B-43DB-904B-C2E298149388}" type="pres">
      <dgm:prSet presAssocID="{E578D418-65DC-492F-AC77-817184AF786E}" presName="node" presStyleLbl="node1" presStyleIdx="0" presStyleCnt="6">
        <dgm:presLayoutVars>
          <dgm:bulletEnabled val="1"/>
        </dgm:presLayoutVars>
      </dgm:prSet>
      <dgm:spPr/>
    </dgm:pt>
    <dgm:pt modelId="{CA94DEAE-7CD3-45C1-BB8A-3AB4723CB0AE}" type="pres">
      <dgm:prSet presAssocID="{C7DB03AA-8609-41AC-87E1-03CE387CA927}" presName="sibTrans" presStyleCnt="0"/>
      <dgm:spPr/>
    </dgm:pt>
    <dgm:pt modelId="{47EBB9CB-B362-4156-AD7F-FB8024F1140D}" type="pres">
      <dgm:prSet presAssocID="{7DEAB359-84D6-4BD2-86AD-B754BD94FD43}" presName="node" presStyleLbl="node1" presStyleIdx="1" presStyleCnt="6">
        <dgm:presLayoutVars>
          <dgm:bulletEnabled val="1"/>
        </dgm:presLayoutVars>
      </dgm:prSet>
      <dgm:spPr/>
    </dgm:pt>
    <dgm:pt modelId="{08AD2BCC-2404-4397-B5A6-573DC9FCC51E}" type="pres">
      <dgm:prSet presAssocID="{A3CBEFC7-42A0-446F-9460-AD9D17596D52}" presName="sibTrans" presStyleCnt="0"/>
      <dgm:spPr/>
    </dgm:pt>
    <dgm:pt modelId="{FF675394-153A-4B40-9B1F-F0296DE84B9E}" type="pres">
      <dgm:prSet presAssocID="{6EB99A2B-ED46-4E55-915F-3BCCC8DAF2B1}" presName="node" presStyleLbl="node1" presStyleIdx="2" presStyleCnt="6">
        <dgm:presLayoutVars>
          <dgm:bulletEnabled val="1"/>
        </dgm:presLayoutVars>
      </dgm:prSet>
      <dgm:spPr/>
    </dgm:pt>
    <dgm:pt modelId="{6F2B1AAB-E555-4FE8-ABEB-6E3820C71C44}" type="pres">
      <dgm:prSet presAssocID="{E5416BF3-8300-4E16-811B-46C418CF5BF2}" presName="sibTrans" presStyleCnt="0"/>
      <dgm:spPr/>
    </dgm:pt>
    <dgm:pt modelId="{6A884588-E362-4483-9903-3F7A0AE3B671}" type="pres">
      <dgm:prSet presAssocID="{F648E2B5-3B5D-4F08-8FBF-A43EFA534EEB}" presName="node" presStyleLbl="node1" presStyleIdx="3" presStyleCnt="6">
        <dgm:presLayoutVars>
          <dgm:bulletEnabled val="1"/>
        </dgm:presLayoutVars>
      </dgm:prSet>
      <dgm:spPr/>
    </dgm:pt>
    <dgm:pt modelId="{2589AFFC-8CE2-4A74-9B5C-DC8F6A7A7C5E}" type="pres">
      <dgm:prSet presAssocID="{388A0E61-BD12-4680-BCD2-B344E0B2DA18}" presName="sibTrans" presStyleCnt="0"/>
      <dgm:spPr/>
    </dgm:pt>
    <dgm:pt modelId="{3E6674E4-E3D7-4008-A148-1B0A21C8CD91}" type="pres">
      <dgm:prSet presAssocID="{49D0907D-6FDF-4CD8-AD32-43C5DD6CA8A1}" presName="node" presStyleLbl="node1" presStyleIdx="4" presStyleCnt="6">
        <dgm:presLayoutVars>
          <dgm:bulletEnabled val="1"/>
        </dgm:presLayoutVars>
      </dgm:prSet>
      <dgm:spPr/>
    </dgm:pt>
    <dgm:pt modelId="{97996AD1-C79A-48BC-B28C-8CBE661EA4F2}" type="pres">
      <dgm:prSet presAssocID="{9275DBE3-67E3-4D4E-B160-CAF5154E616E}" presName="sibTrans" presStyleCnt="0"/>
      <dgm:spPr/>
    </dgm:pt>
    <dgm:pt modelId="{9445A36C-BF58-4EAD-AA7D-00790E6B1481}" type="pres">
      <dgm:prSet presAssocID="{CAB74C1B-5243-4919-8525-160A2183E80D}" presName="node" presStyleLbl="node1" presStyleIdx="5" presStyleCnt="6">
        <dgm:presLayoutVars>
          <dgm:bulletEnabled val="1"/>
        </dgm:presLayoutVars>
      </dgm:prSet>
      <dgm:spPr/>
    </dgm:pt>
  </dgm:ptLst>
  <dgm:cxnLst>
    <dgm:cxn modelId="{3A7C8209-ADA1-4497-BE60-883A4D48721C}" type="presOf" srcId="{49D0907D-6FDF-4CD8-AD32-43C5DD6CA8A1}" destId="{3E6674E4-E3D7-4008-A148-1B0A21C8CD91}" srcOrd="0" destOrd="0" presId="urn:microsoft.com/office/officeart/2005/8/layout/default"/>
    <dgm:cxn modelId="{4A934F33-845F-4806-A72B-158C43E0E92B}" srcId="{24AFB213-0466-4335-A32C-09CE923B9577}" destId="{7DEAB359-84D6-4BD2-86AD-B754BD94FD43}" srcOrd="1" destOrd="0" parTransId="{D2563C32-F890-422E-8607-300B3CE42DFA}" sibTransId="{A3CBEFC7-42A0-446F-9460-AD9D17596D52}"/>
    <dgm:cxn modelId="{36E73C64-A726-4146-A907-7195D4DFF74C}" type="presOf" srcId="{F648E2B5-3B5D-4F08-8FBF-A43EFA534EEB}" destId="{6A884588-E362-4483-9903-3F7A0AE3B671}" srcOrd="0" destOrd="0" presId="urn:microsoft.com/office/officeart/2005/8/layout/default"/>
    <dgm:cxn modelId="{CF514947-C069-4119-BECB-F1020D275747}" srcId="{24AFB213-0466-4335-A32C-09CE923B9577}" destId="{F648E2B5-3B5D-4F08-8FBF-A43EFA534EEB}" srcOrd="3" destOrd="0" parTransId="{CA1222F8-CD64-4D8B-A854-2ADE9C669A5C}" sibTransId="{388A0E61-BD12-4680-BCD2-B344E0B2DA18}"/>
    <dgm:cxn modelId="{3607E549-EDC0-471E-953B-7E820A746DF6}" srcId="{24AFB213-0466-4335-A32C-09CE923B9577}" destId="{E578D418-65DC-492F-AC77-817184AF786E}" srcOrd="0" destOrd="0" parTransId="{17A55C40-78AE-4068-B05E-CB6F684A830F}" sibTransId="{C7DB03AA-8609-41AC-87E1-03CE387CA927}"/>
    <dgm:cxn modelId="{18A9DF82-03DB-47A8-AC71-F869A155A558}" srcId="{24AFB213-0466-4335-A32C-09CE923B9577}" destId="{6EB99A2B-ED46-4E55-915F-3BCCC8DAF2B1}" srcOrd="2" destOrd="0" parTransId="{831D8AC4-CB70-4DCB-9763-DF091EB49B0D}" sibTransId="{E5416BF3-8300-4E16-811B-46C418CF5BF2}"/>
    <dgm:cxn modelId="{0DF127B1-F05E-4726-869D-581321C13C0A}" type="presOf" srcId="{24AFB213-0466-4335-A32C-09CE923B9577}" destId="{7BF9A078-2490-48B6-A7BA-5118229A71BE}" srcOrd="0" destOrd="0" presId="urn:microsoft.com/office/officeart/2005/8/layout/default"/>
    <dgm:cxn modelId="{5A2064C9-0D5C-4D47-A01E-09F770BED05C}" type="presOf" srcId="{CAB74C1B-5243-4919-8525-160A2183E80D}" destId="{9445A36C-BF58-4EAD-AA7D-00790E6B1481}" srcOrd="0" destOrd="0" presId="urn:microsoft.com/office/officeart/2005/8/layout/default"/>
    <dgm:cxn modelId="{793E8DCC-8231-404B-BF25-D5E4BBCF5902}" type="presOf" srcId="{6EB99A2B-ED46-4E55-915F-3BCCC8DAF2B1}" destId="{FF675394-153A-4B40-9B1F-F0296DE84B9E}" srcOrd="0" destOrd="0" presId="urn:microsoft.com/office/officeart/2005/8/layout/default"/>
    <dgm:cxn modelId="{F995C3E5-E858-450B-9579-733908B834CC}" srcId="{24AFB213-0466-4335-A32C-09CE923B9577}" destId="{49D0907D-6FDF-4CD8-AD32-43C5DD6CA8A1}" srcOrd="4" destOrd="0" parTransId="{2577DE55-C7F0-401A-8DF4-23086502B573}" sibTransId="{9275DBE3-67E3-4D4E-B160-CAF5154E616E}"/>
    <dgm:cxn modelId="{1B572EEC-90E1-4BD6-ABED-8D1EC1003E7C}" type="presOf" srcId="{E578D418-65DC-492F-AC77-817184AF786E}" destId="{39A26DF3-F68B-43DB-904B-C2E298149388}" srcOrd="0" destOrd="0" presId="urn:microsoft.com/office/officeart/2005/8/layout/default"/>
    <dgm:cxn modelId="{6A2EF7F5-37DA-4BDE-8C8A-53E46E1DF239}" srcId="{24AFB213-0466-4335-A32C-09CE923B9577}" destId="{CAB74C1B-5243-4919-8525-160A2183E80D}" srcOrd="5" destOrd="0" parTransId="{F763060D-FE22-4535-A302-A70AD37125C7}" sibTransId="{5020E848-E7EC-4B2A-BA34-2819FA984FC9}"/>
    <dgm:cxn modelId="{35A09EFE-E57C-4397-B57A-7AE81242CBA4}" type="presOf" srcId="{7DEAB359-84D6-4BD2-86AD-B754BD94FD43}" destId="{47EBB9CB-B362-4156-AD7F-FB8024F1140D}" srcOrd="0" destOrd="0" presId="urn:microsoft.com/office/officeart/2005/8/layout/default"/>
    <dgm:cxn modelId="{9058C79F-B6E9-47FF-ABD9-21F35B221F3A}" type="presParOf" srcId="{7BF9A078-2490-48B6-A7BA-5118229A71BE}" destId="{39A26DF3-F68B-43DB-904B-C2E298149388}" srcOrd="0" destOrd="0" presId="urn:microsoft.com/office/officeart/2005/8/layout/default"/>
    <dgm:cxn modelId="{EBEE64A5-294B-4D4E-BECD-86DACA2A3FEB}" type="presParOf" srcId="{7BF9A078-2490-48B6-A7BA-5118229A71BE}" destId="{CA94DEAE-7CD3-45C1-BB8A-3AB4723CB0AE}" srcOrd="1" destOrd="0" presId="urn:microsoft.com/office/officeart/2005/8/layout/default"/>
    <dgm:cxn modelId="{98F7475A-5406-4762-8A09-B0B6A9443C20}" type="presParOf" srcId="{7BF9A078-2490-48B6-A7BA-5118229A71BE}" destId="{47EBB9CB-B362-4156-AD7F-FB8024F1140D}" srcOrd="2" destOrd="0" presId="urn:microsoft.com/office/officeart/2005/8/layout/default"/>
    <dgm:cxn modelId="{56AD3993-F409-4D85-A3DC-F80C6705BF71}" type="presParOf" srcId="{7BF9A078-2490-48B6-A7BA-5118229A71BE}" destId="{08AD2BCC-2404-4397-B5A6-573DC9FCC51E}" srcOrd="3" destOrd="0" presId="urn:microsoft.com/office/officeart/2005/8/layout/default"/>
    <dgm:cxn modelId="{58F185F5-4B67-42BA-AD9C-C9390F7CCFA6}" type="presParOf" srcId="{7BF9A078-2490-48B6-A7BA-5118229A71BE}" destId="{FF675394-153A-4B40-9B1F-F0296DE84B9E}" srcOrd="4" destOrd="0" presId="urn:microsoft.com/office/officeart/2005/8/layout/default"/>
    <dgm:cxn modelId="{2C60CF1B-A3B2-41DD-BBA2-F6197C503646}" type="presParOf" srcId="{7BF9A078-2490-48B6-A7BA-5118229A71BE}" destId="{6F2B1AAB-E555-4FE8-ABEB-6E3820C71C44}" srcOrd="5" destOrd="0" presId="urn:microsoft.com/office/officeart/2005/8/layout/default"/>
    <dgm:cxn modelId="{8E3421A4-5678-4064-B5D5-04220E857D20}" type="presParOf" srcId="{7BF9A078-2490-48B6-A7BA-5118229A71BE}" destId="{6A884588-E362-4483-9903-3F7A0AE3B671}" srcOrd="6" destOrd="0" presId="urn:microsoft.com/office/officeart/2005/8/layout/default"/>
    <dgm:cxn modelId="{B5A35332-3EC5-45FA-8055-0DDC99562731}" type="presParOf" srcId="{7BF9A078-2490-48B6-A7BA-5118229A71BE}" destId="{2589AFFC-8CE2-4A74-9B5C-DC8F6A7A7C5E}" srcOrd="7" destOrd="0" presId="urn:microsoft.com/office/officeart/2005/8/layout/default"/>
    <dgm:cxn modelId="{EA33E652-B0C1-4A63-9CEF-FB61D5A77F28}" type="presParOf" srcId="{7BF9A078-2490-48B6-A7BA-5118229A71BE}" destId="{3E6674E4-E3D7-4008-A148-1B0A21C8CD91}" srcOrd="8" destOrd="0" presId="urn:microsoft.com/office/officeart/2005/8/layout/default"/>
    <dgm:cxn modelId="{DA6D5831-06D0-45F6-B992-7FCA815EE1BF}" type="presParOf" srcId="{7BF9A078-2490-48B6-A7BA-5118229A71BE}" destId="{97996AD1-C79A-48BC-B28C-8CBE661EA4F2}" srcOrd="9" destOrd="0" presId="urn:microsoft.com/office/officeart/2005/8/layout/default"/>
    <dgm:cxn modelId="{A35CDE9F-01E6-4264-91F2-498731F392F7}" type="presParOf" srcId="{7BF9A078-2490-48B6-A7BA-5118229A71BE}" destId="{9445A36C-BF58-4EAD-AA7D-00790E6B148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3899C6-6B2F-43B9-B26F-321AC3D35A99}"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C1D60E57-3683-4B1F-91BA-CC5E2D528842}">
      <dgm:prSet/>
      <dgm:spPr/>
      <dgm:t>
        <a:bodyPr/>
        <a:lstStyle/>
        <a:p>
          <a:r>
            <a:rPr lang="en-US"/>
            <a:t>US Government Response</a:t>
          </a:r>
        </a:p>
      </dgm:t>
    </dgm:pt>
    <dgm:pt modelId="{2526E07D-ABF3-4456-BB16-AD5C697D49E5}" type="parTrans" cxnId="{DC201EE7-391E-431C-84F5-743B7225C2C1}">
      <dgm:prSet/>
      <dgm:spPr/>
      <dgm:t>
        <a:bodyPr/>
        <a:lstStyle/>
        <a:p>
          <a:endParaRPr lang="en-US"/>
        </a:p>
      </dgm:t>
    </dgm:pt>
    <dgm:pt modelId="{C8371BF6-610F-408C-AEF5-D5115B6AFDE4}" type="sibTrans" cxnId="{DC201EE7-391E-431C-84F5-743B7225C2C1}">
      <dgm:prSet/>
      <dgm:spPr/>
      <dgm:t>
        <a:bodyPr/>
        <a:lstStyle/>
        <a:p>
          <a:endParaRPr lang="en-US"/>
        </a:p>
      </dgm:t>
    </dgm:pt>
    <dgm:pt modelId="{77E8DBE0-0D32-4965-AD2B-657E9069AE99}">
      <dgm:prSet/>
      <dgm:spPr/>
      <dgm:t>
        <a:bodyPr/>
        <a:lstStyle/>
        <a:p>
          <a:r>
            <a:rPr lang="en-US"/>
            <a:t>Researcher Response</a:t>
          </a:r>
        </a:p>
      </dgm:t>
    </dgm:pt>
    <dgm:pt modelId="{5611681F-68C8-47C5-873B-9A026B698850}" type="parTrans" cxnId="{C26B3478-0E91-4A6B-B679-480C1003AC68}">
      <dgm:prSet/>
      <dgm:spPr/>
      <dgm:t>
        <a:bodyPr/>
        <a:lstStyle/>
        <a:p>
          <a:endParaRPr lang="en-US"/>
        </a:p>
      </dgm:t>
    </dgm:pt>
    <dgm:pt modelId="{10460218-8A6F-4887-8B69-33BDF1B7026B}" type="sibTrans" cxnId="{C26B3478-0E91-4A6B-B679-480C1003AC68}">
      <dgm:prSet/>
      <dgm:spPr/>
      <dgm:t>
        <a:bodyPr/>
        <a:lstStyle/>
        <a:p>
          <a:endParaRPr lang="en-US"/>
        </a:p>
      </dgm:t>
    </dgm:pt>
    <dgm:pt modelId="{FED21A5B-FFDB-409D-820A-201F0184FC90}">
      <dgm:prSet/>
      <dgm:spPr/>
      <dgm:t>
        <a:bodyPr/>
        <a:lstStyle/>
        <a:p>
          <a:r>
            <a:rPr lang="en-US"/>
            <a:t>AFIT Response</a:t>
          </a:r>
        </a:p>
      </dgm:t>
    </dgm:pt>
    <dgm:pt modelId="{50A9B00F-B32B-4407-A6B3-3AFA007FC39D}" type="parTrans" cxnId="{B8BFFDA2-DE0E-4C80-BE1F-5492536D4E03}">
      <dgm:prSet/>
      <dgm:spPr/>
      <dgm:t>
        <a:bodyPr/>
        <a:lstStyle/>
        <a:p>
          <a:endParaRPr lang="en-US"/>
        </a:p>
      </dgm:t>
    </dgm:pt>
    <dgm:pt modelId="{092BE165-DC35-45A6-98C4-ED08AFF24D41}" type="sibTrans" cxnId="{B8BFFDA2-DE0E-4C80-BE1F-5492536D4E03}">
      <dgm:prSet/>
      <dgm:spPr/>
      <dgm:t>
        <a:bodyPr/>
        <a:lstStyle/>
        <a:p>
          <a:endParaRPr lang="en-US"/>
        </a:p>
      </dgm:t>
    </dgm:pt>
    <dgm:pt modelId="{506121F8-727B-4753-BFAC-52D4B2FD9FFB}" type="pres">
      <dgm:prSet presAssocID="{853899C6-6B2F-43B9-B26F-321AC3D35A99}" presName="vert0" presStyleCnt="0">
        <dgm:presLayoutVars>
          <dgm:dir/>
          <dgm:animOne val="branch"/>
          <dgm:animLvl val="lvl"/>
        </dgm:presLayoutVars>
      </dgm:prSet>
      <dgm:spPr/>
    </dgm:pt>
    <dgm:pt modelId="{10B4C809-D39B-4E62-B1B7-C15D1C0BCCCB}" type="pres">
      <dgm:prSet presAssocID="{C1D60E57-3683-4B1F-91BA-CC5E2D528842}" presName="thickLine" presStyleLbl="alignNode1" presStyleIdx="0" presStyleCnt="3"/>
      <dgm:spPr/>
    </dgm:pt>
    <dgm:pt modelId="{2BB8BD18-1201-45DF-A1BA-B3801B35B8A1}" type="pres">
      <dgm:prSet presAssocID="{C1D60E57-3683-4B1F-91BA-CC5E2D528842}" presName="horz1" presStyleCnt="0"/>
      <dgm:spPr/>
    </dgm:pt>
    <dgm:pt modelId="{0C92FE31-2920-444B-A876-E168394891A8}" type="pres">
      <dgm:prSet presAssocID="{C1D60E57-3683-4B1F-91BA-CC5E2D528842}" presName="tx1" presStyleLbl="revTx" presStyleIdx="0" presStyleCnt="3"/>
      <dgm:spPr/>
    </dgm:pt>
    <dgm:pt modelId="{97B09346-E56F-4B4C-A3D6-3AAE8C27D4AD}" type="pres">
      <dgm:prSet presAssocID="{C1D60E57-3683-4B1F-91BA-CC5E2D528842}" presName="vert1" presStyleCnt="0"/>
      <dgm:spPr/>
    </dgm:pt>
    <dgm:pt modelId="{44F8E226-6DC0-420B-8C6F-2AD9920E93DA}" type="pres">
      <dgm:prSet presAssocID="{77E8DBE0-0D32-4965-AD2B-657E9069AE99}" presName="thickLine" presStyleLbl="alignNode1" presStyleIdx="1" presStyleCnt="3"/>
      <dgm:spPr/>
    </dgm:pt>
    <dgm:pt modelId="{848BFF7C-88AD-4930-B02B-786578CC78BF}" type="pres">
      <dgm:prSet presAssocID="{77E8DBE0-0D32-4965-AD2B-657E9069AE99}" presName="horz1" presStyleCnt="0"/>
      <dgm:spPr/>
    </dgm:pt>
    <dgm:pt modelId="{2E886876-2561-4506-8DA6-2D9DB1EEFE55}" type="pres">
      <dgm:prSet presAssocID="{77E8DBE0-0D32-4965-AD2B-657E9069AE99}" presName="tx1" presStyleLbl="revTx" presStyleIdx="1" presStyleCnt="3"/>
      <dgm:spPr/>
    </dgm:pt>
    <dgm:pt modelId="{2D6F9463-60BC-45B2-9560-FCED96FB633B}" type="pres">
      <dgm:prSet presAssocID="{77E8DBE0-0D32-4965-AD2B-657E9069AE99}" presName="vert1" presStyleCnt="0"/>
      <dgm:spPr/>
    </dgm:pt>
    <dgm:pt modelId="{DB865469-1A94-4D23-9AB1-CDC869E7C216}" type="pres">
      <dgm:prSet presAssocID="{FED21A5B-FFDB-409D-820A-201F0184FC90}" presName="thickLine" presStyleLbl="alignNode1" presStyleIdx="2" presStyleCnt="3"/>
      <dgm:spPr/>
    </dgm:pt>
    <dgm:pt modelId="{FE616052-1A19-4466-A0A2-D5CAB3C70074}" type="pres">
      <dgm:prSet presAssocID="{FED21A5B-FFDB-409D-820A-201F0184FC90}" presName="horz1" presStyleCnt="0"/>
      <dgm:spPr/>
    </dgm:pt>
    <dgm:pt modelId="{A704194D-8CA8-4E69-AD09-F1C4855A7338}" type="pres">
      <dgm:prSet presAssocID="{FED21A5B-FFDB-409D-820A-201F0184FC90}" presName="tx1" presStyleLbl="revTx" presStyleIdx="2" presStyleCnt="3"/>
      <dgm:spPr/>
    </dgm:pt>
    <dgm:pt modelId="{17CF558E-7FF1-4AD8-8071-3C76BE2D1168}" type="pres">
      <dgm:prSet presAssocID="{FED21A5B-FFDB-409D-820A-201F0184FC90}" presName="vert1" presStyleCnt="0"/>
      <dgm:spPr/>
    </dgm:pt>
  </dgm:ptLst>
  <dgm:cxnLst>
    <dgm:cxn modelId="{C11CE42E-4222-46BB-9702-DFB61977B34D}" type="presOf" srcId="{77E8DBE0-0D32-4965-AD2B-657E9069AE99}" destId="{2E886876-2561-4506-8DA6-2D9DB1EEFE55}" srcOrd="0" destOrd="0" presId="urn:microsoft.com/office/officeart/2008/layout/LinedList"/>
    <dgm:cxn modelId="{6742265F-C154-495A-9A64-A58B3BB074FB}" type="presOf" srcId="{FED21A5B-FFDB-409D-820A-201F0184FC90}" destId="{A704194D-8CA8-4E69-AD09-F1C4855A7338}" srcOrd="0" destOrd="0" presId="urn:microsoft.com/office/officeart/2008/layout/LinedList"/>
    <dgm:cxn modelId="{DF1DEB45-3320-4CD4-95AA-9D9DB6BF1244}" type="presOf" srcId="{853899C6-6B2F-43B9-B26F-321AC3D35A99}" destId="{506121F8-727B-4753-BFAC-52D4B2FD9FFB}" srcOrd="0" destOrd="0" presId="urn:microsoft.com/office/officeart/2008/layout/LinedList"/>
    <dgm:cxn modelId="{C26B3478-0E91-4A6B-B679-480C1003AC68}" srcId="{853899C6-6B2F-43B9-B26F-321AC3D35A99}" destId="{77E8DBE0-0D32-4965-AD2B-657E9069AE99}" srcOrd="1" destOrd="0" parTransId="{5611681F-68C8-47C5-873B-9A026B698850}" sibTransId="{10460218-8A6F-4887-8B69-33BDF1B7026B}"/>
    <dgm:cxn modelId="{B8BFFDA2-DE0E-4C80-BE1F-5492536D4E03}" srcId="{853899C6-6B2F-43B9-B26F-321AC3D35A99}" destId="{FED21A5B-FFDB-409D-820A-201F0184FC90}" srcOrd="2" destOrd="0" parTransId="{50A9B00F-B32B-4407-A6B3-3AFA007FC39D}" sibTransId="{092BE165-DC35-45A6-98C4-ED08AFF24D41}"/>
    <dgm:cxn modelId="{633F28C5-8291-4193-A6FE-E6070E148D9F}" type="presOf" srcId="{C1D60E57-3683-4B1F-91BA-CC5E2D528842}" destId="{0C92FE31-2920-444B-A876-E168394891A8}" srcOrd="0" destOrd="0" presId="urn:microsoft.com/office/officeart/2008/layout/LinedList"/>
    <dgm:cxn modelId="{DC201EE7-391E-431C-84F5-743B7225C2C1}" srcId="{853899C6-6B2F-43B9-B26F-321AC3D35A99}" destId="{C1D60E57-3683-4B1F-91BA-CC5E2D528842}" srcOrd="0" destOrd="0" parTransId="{2526E07D-ABF3-4456-BB16-AD5C697D49E5}" sibTransId="{C8371BF6-610F-408C-AEF5-D5115B6AFDE4}"/>
    <dgm:cxn modelId="{7D2BC72F-3D40-4C07-AE1A-0A5DB3BC2E01}" type="presParOf" srcId="{506121F8-727B-4753-BFAC-52D4B2FD9FFB}" destId="{10B4C809-D39B-4E62-B1B7-C15D1C0BCCCB}" srcOrd="0" destOrd="0" presId="urn:microsoft.com/office/officeart/2008/layout/LinedList"/>
    <dgm:cxn modelId="{3CB3FF9C-F300-49AC-839D-EA3EB9B2B4CD}" type="presParOf" srcId="{506121F8-727B-4753-BFAC-52D4B2FD9FFB}" destId="{2BB8BD18-1201-45DF-A1BA-B3801B35B8A1}" srcOrd="1" destOrd="0" presId="urn:microsoft.com/office/officeart/2008/layout/LinedList"/>
    <dgm:cxn modelId="{EF382E0F-B2A6-4446-89B6-73FE17EEE8BC}" type="presParOf" srcId="{2BB8BD18-1201-45DF-A1BA-B3801B35B8A1}" destId="{0C92FE31-2920-444B-A876-E168394891A8}" srcOrd="0" destOrd="0" presId="urn:microsoft.com/office/officeart/2008/layout/LinedList"/>
    <dgm:cxn modelId="{22214EB6-9BE4-48BB-B12E-3AFDBE48AD92}" type="presParOf" srcId="{2BB8BD18-1201-45DF-A1BA-B3801B35B8A1}" destId="{97B09346-E56F-4B4C-A3D6-3AAE8C27D4AD}" srcOrd="1" destOrd="0" presId="urn:microsoft.com/office/officeart/2008/layout/LinedList"/>
    <dgm:cxn modelId="{0872F34F-10CE-4F55-A588-FF540260A965}" type="presParOf" srcId="{506121F8-727B-4753-BFAC-52D4B2FD9FFB}" destId="{44F8E226-6DC0-420B-8C6F-2AD9920E93DA}" srcOrd="2" destOrd="0" presId="urn:microsoft.com/office/officeart/2008/layout/LinedList"/>
    <dgm:cxn modelId="{4DF446DB-652F-44CD-9CE9-B54C59D2EB44}" type="presParOf" srcId="{506121F8-727B-4753-BFAC-52D4B2FD9FFB}" destId="{848BFF7C-88AD-4930-B02B-786578CC78BF}" srcOrd="3" destOrd="0" presId="urn:microsoft.com/office/officeart/2008/layout/LinedList"/>
    <dgm:cxn modelId="{BD0708F3-E947-4012-BCCA-C67595753613}" type="presParOf" srcId="{848BFF7C-88AD-4930-B02B-786578CC78BF}" destId="{2E886876-2561-4506-8DA6-2D9DB1EEFE55}" srcOrd="0" destOrd="0" presId="urn:microsoft.com/office/officeart/2008/layout/LinedList"/>
    <dgm:cxn modelId="{6850270E-8941-44EF-AA48-BC94DEEEF95B}" type="presParOf" srcId="{848BFF7C-88AD-4930-B02B-786578CC78BF}" destId="{2D6F9463-60BC-45B2-9560-FCED96FB633B}" srcOrd="1" destOrd="0" presId="urn:microsoft.com/office/officeart/2008/layout/LinedList"/>
    <dgm:cxn modelId="{6BA920B1-0A3E-4114-A908-93361BE973F7}" type="presParOf" srcId="{506121F8-727B-4753-BFAC-52D4B2FD9FFB}" destId="{DB865469-1A94-4D23-9AB1-CDC869E7C216}" srcOrd="4" destOrd="0" presId="urn:microsoft.com/office/officeart/2008/layout/LinedList"/>
    <dgm:cxn modelId="{706764E8-35AB-4BC8-8F94-74FD81FC8BA9}" type="presParOf" srcId="{506121F8-727B-4753-BFAC-52D4B2FD9FFB}" destId="{FE616052-1A19-4466-A0A2-D5CAB3C70074}" srcOrd="5" destOrd="0" presId="urn:microsoft.com/office/officeart/2008/layout/LinedList"/>
    <dgm:cxn modelId="{6C536480-81EF-4170-AD27-BF771301C0EA}" type="presParOf" srcId="{FE616052-1A19-4466-A0A2-D5CAB3C70074}" destId="{A704194D-8CA8-4E69-AD09-F1C4855A7338}" srcOrd="0" destOrd="0" presId="urn:microsoft.com/office/officeart/2008/layout/LinedList"/>
    <dgm:cxn modelId="{AFD85494-FABD-47A2-A196-2A7617FEB941}" type="presParOf" srcId="{FE616052-1A19-4466-A0A2-D5CAB3C70074}" destId="{17CF558E-7FF1-4AD8-8071-3C76BE2D11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26DF3-F68B-43DB-904B-C2E298149388}">
      <dsp:nvSpPr>
        <dsp:cNvPr id="0" name=""/>
        <dsp:cNvSpPr/>
      </dsp:nvSpPr>
      <dsp:spPr>
        <a:xfrm>
          <a:off x="819983" y="2124"/>
          <a:ext cx="2868885" cy="17213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Historical Bias</a:t>
          </a:r>
        </a:p>
      </dsp:txBody>
      <dsp:txXfrm>
        <a:off x="819983" y="2124"/>
        <a:ext cx="2868885" cy="1721331"/>
      </dsp:txXfrm>
    </dsp:sp>
    <dsp:sp modelId="{47EBB9CB-B362-4156-AD7F-FB8024F1140D}">
      <dsp:nvSpPr>
        <dsp:cNvPr id="0" name=""/>
        <dsp:cNvSpPr/>
      </dsp:nvSpPr>
      <dsp:spPr>
        <a:xfrm>
          <a:off x="3975757" y="2124"/>
          <a:ext cx="2868885" cy="1721331"/>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Representation Bias</a:t>
          </a:r>
        </a:p>
      </dsp:txBody>
      <dsp:txXfrm>
        <a:off x="3975757" y="2124"/>
        <a:ext cx="2868885" cy="1721331"/>
      </dsp:txXfrm>
    </dsp:sp>
    <dsp:sp modelId="{FF675394-153A-4B40-9B1F-F0296DE84B9E}">
      <dsp:nvSpPr>
        <dsp:cNvPr id="0" name=""/>
        <dsp:cNvSpPr/>
      </dsp:nvSpPr>
      <dsp:spPr>
        <a:xfrm>
          <a:off x="7131531" y="2124"/>
          <a:ext cx="2868885" cy="1721331"/>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Measurement Bias</a:t>
          </a:r>
        </a:p>
      </dsp:txBody>
      <dsp:txXfrm>
        <a:off x="7131531" y="2124"/>
        <a:ext cx="2868885" cy="1721331"/>
      </dsp:txXfrm>
    </dsp:sp>
    <dsp:sp modelId="{6A884588-E362-4483-9903-3F7A0AE3B671}">
      <dsp:nvSpPr>
        <dsp:cNvPr id="0" name=""/>
        <dsp:cNvSpPr/>
      </dsp:nvSpPr>
      <dsp:spPr>
        <a:xfrm>
          <a:off x="819983" y="2010343"/>
          <a:ext cx="2868885" cy="1721331"/>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Aggregation Bias</a:t>
          </a:r>
        </a:p>
      </dsp:txBody>
      <dsp:txXfrm>
        <a:off x="819983" y="2010343"/>
        <a:ext cx="2868885" cy="1721331"/>
      </dsp:txXfrm>
    </dsp:sp>
    <dsp:sp modelId="{3E6674E4-E3D7-4008-A148-1B0A21C8CD91}">
      <dsp:nvSpPr>
        <dsp:cNvPr id="0" name=""/>
        <dsp:cNvSpPr/>
      </dsp:nvSpPr>
      <dsp:spPr>
        <a:xfrm>
          <a:off x="3975757" y="2010343"/>
          <a:ext cx="2868885" cy="1721331"/>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Evaluation Bias</a:t>
          </a:r>
        </a:p>
      </dsp:txBody>
      <dsp:txXfrm>
        <a:off x="3975757" y="2010343"/>
        <a:ext cx="2868885" cy="1721331"/>
      </dsp:txXfrm>
    </dsp:sp>
    <dsp:sp modelId="{9445A36C-BF58-4EAD-AA7D-00790E6B1481}">
      <dsp:nvSpPr>
        <dsp:cNvPr id="0" name=""/>
        <dsp:cNvSpPr/>
      </dsp:nvSpPr>
      <dsp:spPr>
        <a:xfrm>
          <a:off x="7131531" y="2010343"/>
          <a:ext cx="2868885" cy="172133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Deployment Bias</a:t>
          </a:r>
        </a:p>
      </dsp:txBody>
      <dsp:txXfrm>
        <a:off x="7131531" y="2010343"/>
        <a:ext cx="2868885" cy="17213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4C809-D39B-4E62-B1B7-C15D1C0BCCCB}">
      <dsp:nvSpPr>
        <dsp:cNvPr id="0" name=""/>
        <dsp:cNvSpPr/>
      </dsp:nvSpPr>
      <dsp:spPr>
        <a:xfrm>
          <a:off x="0" y="2687"/>
          <a:ext cx="626364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92FE31-2920-444B-A876-E168394891A8}">
      <dsp:nvSpPr>
        <dsp:cNvPr id="0" name=""/>
        <dsp:cNvSpPr/>
      </dsp:nvSpPr>
      <dsp:spPr>
        <a:xfrm>
          <a:off x="0" y="2687"/>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US Government Response</a:t>
          </a:r>
        </a:p>
      </dsp:txBody>
      <dsp:txXfrm>
        <a:off x="0" y="2687"/>
        <a:ext cx="6263640" cy="1833104"/>
      </dsp:txXfrm>
    </dsp:sp>
    <dsp:sp modelId="{44F8E226-6DC0-420B-8C6F-2AD9920E93DA}">
      <dsp:nvSpPr>
        <dsp:cNvPr id="0" name=""/>
        <dsp:cNvSpPr/>
      </dsp:nvSpPr>
      <dsp:spPr>
        <a:xfrm>
          <a:off x="0" y="1835791"/>
          <a:ext cx="626364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86876-2561-4506-8DA6-2D9DB1EEFE55}">
      <dsp:nvSpPr>
        <dsp:cNvPr id="0" name=""/>
        <dsp:cNvSpPr/>
      </dsp:nvSpPr>
      <dsp:spPr>
        <a:xfrm>
          <a:off x="0" y="1835791"/>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Researcher Response</a:t>
          </a:r>
        </a:p>
      </dsp:txBody>
      <dsp:txXfrm>
        <a:off x="0" y="1835791"/>
        <a:ext cx="6263640" cy="1833104"/>
      </dsp:txXfrm>
    </dsp:sp>
    <dsp:sp modelId="{DB865469-1A94-4D23-9AB1-CDC869E7C216}">
      <dsp:nvSpPr>
        <dsp:cNvPr id="0" name=""/>
        <dsp:cNvSpPr/>
      </dsp:nvSpPr>
      <dsp:spPr>
        <a:xfrm>
          <a:off x="0" y="3668896"/>
          <a:ext cx="626364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04194D-8CA8-4E69-AD09-F1C4855A7338}">
      <dsp:nvSpPr>
        <dsp:cNvPr id="0" name=""/>
        <dsp:cNvSpPr/>
      </dsp:nvSpPr>
      <dsp:spPr>
        <a:xfrm>
          <a:off x="0" y="3668896"/>
          <a:ext cx="6263640" cy="183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AFIT Response</a:t>
          </a:r>
        </a:p>
      </dsp:txBody>
      <dsp:txXfrm>
        <a:off x="0" y="3668896"/>
        <a:ext cx="6263640" cy="18331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E6C78-581B-4FF4-88D9-78D41CB2E180}" type="datetimeFigureOut">
              <a:rPr lang="en-US" smtClean="0"/>
              <a:t>6/29/2023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C861B-1262-42BE-99E6-13BAA0ABF868}" type="slidenum">
              <a:rPr lang="en-US" smtClean="0"/>
              <a:t>‹#›</a:t>
            </a:fld>
            <a:endParaRPr lang="en-US"/>
          </a:p>
        </p:txBody>
      </p:sp>
    </p:spTree>
    <p:extLst>
      <p:ext uri="{BB962C8B-B14F-4D97-AF65-F5344CB8AC3E}">
        <p14:creationId xmlns:p14="http://schemas.microsoft.com/office/powerpoint/2010/main" val="31675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really glad to be talking about this topic.  </a:t>
            </a:r>
            <a:endParaRPr lang="en-US">
              <a:cs typeface="Calibri" panose="020F0502020204030204"/>
            </a:endParaRPr>
          </a:p>
          <a:p>
            <a:endParaRPr lang="en-US" dirty="0"/>
          </a:p>
          <a:p>
            <a:r>
              <a:rPr lang="en-US" dirty="0">
                <a:cs typeface="Calibri" panose="020F0502020204030204"/>
              </a:rPr>
              <a:t>If anyone has questions along the way, please feel free to interrupt me.  Also, I need to state up front that I’m not an expert in this subject, but interested in it and I’ve worked with experts in this field.  So please still ask questions, but we might have to come up with answers as a team.</a:t>
            </a:r>
          </a:p>
          <a:p>
            <a:endParaRPr lang="en-US" dirty="0">
              <a:cs typeface="Calibri" panose="020F0502020204030204"/>
            </a:endParaRPr>
          </a:p>
          <a:p>
            <a:r>
              <a:rPr lang="en-US" dirty="0">
                <a:cs typeface="Calibri" panose="020F0502020204030204"/>
              </a:rPr>
              <a:t>So this brief is a really a bunch of different lists: AI Ethical Issues, Types of Bias, and lists of solutions.  The Kaggle tutorial website and research papers in the invite has all of this so no need to memorize.  I'll cover each very briefly so we have time to converse.  </a:t>
            </a:r>
          </a:p>
        </p:txBody>
      </p:sp>
      <p:sp>
        <p:nvSpPr>
          <p:cNvPr id="4" name="Slide Number Placeholder 3"/>
          <p:cNvSpPr>
            <a:spLocks noGrp="1"/>
          </p:cNvSpPr>
          <p:nvPr>
            <p:ph type="sldNum" sz="quarter" idx="5"/>
          </p:nvPr>
        </p:nvSpPr>
        <p:spPr/>
        <p:txBody>
          <a:bodyPr/>
          <a:lstStyle/>
          <a:p>
            <a:fld id="{6E9C861B-1262-42BE-99E6-13BAA0ABF868}" type="slidenum">
              <a:rPr lang="en-US" smtClean="0"/>
              <a:t>1</a:t>
            </a:fld>
            <a:endParaRPr lang="en-US"/>
          </a:p>
        </p:txBody>
      </p:sp>
    </p:spTree>
    <p:extLst>
      <p:ext uri="{BB962C8B-B14F-4D97-AF65-F5344CB8AC3E}">
        <p14:creationId xmlns:p14="http://schemas.microsoft.com/office/powerpoint/2010/main" val="2380754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I ran the code, I saw this warning.  And I was curious so I decided to find out more.  </a:t>
            </a:r>
            <a:endParaRPr lang="en-US" dirty="0">
              <a:cs typeface="Calibri"/>
            </a:endParaRPr>
          </a:p>
          <a:p>
            <a:endParaRPr lang="en-US" dirty="0"/>
          </a:p>
          <a:p>
            <a:r>
              <a:rPr lang="en-US" dirty="0"/>
              <a:t>Now many studies take race into account during analysis.  But here, the authors engineered a new variable and made assumptions that were wrong and based on prior bias.  </a:t>
            </a:r>
            <a:endParaRPr lang="en-US" dirty="0">
              <a:cs typeface="Calibri" panose="020F0502020204030204"/>
            </a:endParaRPr>
          </a:p>
          <a:p>
            <a:pPr marL="0" indent="0">
              <a:buFont typeface="Arial" panose="020B0604020202020204" pitchFamily="34" charset="0"/>
              <a:buNone/>
            </a:pPr>
            <a:endParaRPr lang="en-US" dirty="0"/>
          </a:p>
          <a:p>
            <a:r>
              <a:rPr lang="en-US" dirty="0"/>
              <a:t>This is a classic example of Historical bias.  Home prices were significantly lower in areas with higher African Americans populations because of decades of redlining, where whole neighborhoods were ignored by the </a:t>
            </a:r>
            <a:r>
              <a:rPr lang="en-US" b="1" dirty="0"/>
              <a:t>FHA and lenders</a:t>
            </a:r>
            <a:r>
              <a:rPr lang="en-US" dirty="0"/>
              <a:t>, leading to dramatically lower housing prices.  </a:t>
            </a:r>
          </a:p>
          <a:p>
            <a:r>
              <a:rPr lang="en-US" dirty="0"/>
              <a:t>- </a:t>
            </a:r>
            <a:r>
              <a:rPr lang="en-US" b="1" dirty="0"/>
              <a:t>The true crime </a:t>
            </a:r>
            <a:r>
              <a:rPr lang="en-US" dirty="0"/>
              <a:t>here is that the linear regression model built with this data will learn this redlining effect and perpetuate it when it determines how to predict home prices in the future based on proportions of African Americans in the area.  </a:t>
            </a:r>
            <a:endParaRPr lang="en-US" dirty="0">
              <a:cs typeface="Calibri"/>
            </a:endParaRPr>
          </a:p>
          <a:p>
            <a:pPr marL="0" indent="0">
              <a:buNone/>
            </a:pP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10</a:t>
            </a:fld>
            <a:endParaRPr lang="en-US"/>
          </a:p>
        </p:txBody>
      </p:sp>
    </p:spTree>
    <p:extLst>
      <p:ext uri="{BB962C8B-B14F-4D97-AF65-F5344CB8AC3E}">
        <p14:creationId xmlns:p14="http://schemas.microsoft.com/office/powerpoint/2010/main" val="802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 here is the actual transformation of the variable.  Bk is the percentage of African Americans in the neighborhood of the house.</a:t>
            </a:r>
          </a:p>
          <a:p>
            <a:pPr marL="228600" indent="-228600">
              <a:buAutoNum type="arabicParenR"/>
            </a:pPr>
            <a:r>
              <a:rPr lang="en-US" dirty="0"/>
              <a:t>Authors stated that at proportions from 0-63%, house prices decreased as the proportion of African American home owners in the region increased.  Authors assumed this was due to hostility against them from their white neighbors</a:t>
            </a:r>
          </a:p>
          <a:p>
            <a:pPr marL="228600" indent="-228600">
              <a:buAutoNum type="arabicParenR"/>
            </a:pPr>
            <a:r>
              <a:rPr lang="en-US" dirty="0"/>
              <a:t>After the threshold, they said that home values increased when B increased.  Authors concluded then that African Americans were “self-segregating” on purpose because this was having a positive impact on their housing prices.</a:t>
            </a:r>
          </a:p>
          <a:p>
            <a:pPr marL="685800" lvl="1" indent="-228600">
              <a:buAutoNum type="arabicParenR"/>
            </a:pPr>
            <a:r>
              <a:rPr lang="en-US" dirty="0"/>
              <a:t>However, subsequent research by other researchers showed that this 0.63 number was not grounded in fact.  </a:t>
            </a:r>
          </a:p>
          <a:p>
            <a:pPr marL="685800" lvl="1" indent="-228600">
              <a:buAutoNum type="arabicParenR"/>
            </a:pPr>
            <a:r>
              <a:rPr lang="en-US" dirty="0">
                <a:cs typeface="Calibri" panose="020F0502020204030204"/>
              </a:rPr>
              <a:t>Also, there is no evidence that the parabolic relationship exists.  The original authors made faulty assumptions without knowing the subjects they were analyzing</a:t>
            </a:r>
          </a:p>
          <a:p>
            <a:endParaRPr lang="en-US" dirty="0"/>
          </a:p>
          <a:p>
            <a:r>
              <a:rPr lang="en-US" dirty="0"/>
              <a:t>Now on its face a lot of this is appalling today, but it was written in the 1970s and was unchallenged for a long time.  </a:t>
            </a:r>
          </a:p>
          <a:p>
            <a:endParaRPr lang="en-US" dirty="0"/>
          </a:p>
          <a:p>
            <a:r>
              <a:rPr lang="en-US" dirty="0"/>
              <a:t>Further this is a classic example of Historical bias.  Home prices were significantly lower in areas with higher African Americans populations because of decades of redlining, where whole neighborhoods were ignored by the </a:t>
            </a:r>
            <a:r>
              <a:rPr lang="en-US" b="1" dirty="0"/>
              <a:t>FHA and lenders</a:t>
            </a:r>
            <a:r>
              <a:rPr lang="en-US" dirty="0"/>
              <a:t>, leading to dramatically lower housing prices.  </a:t>
            </a:r>
          </a:p>
          <a:p>
            <a:r>
              <a:rPr lang="en-US" dirty="0"/>
              <a:t>- </a:t>
            </a:r>
            <a:r>
              <a:rPr lang="en-US" b="1" dirty="0"/>
              <a:t>The true crime </a:t>
            </a:r>
            <a:r>
              <a:rPr lang="en-US" dirty="0"/>
              <a:t>here is that the linear regression model built with this data will learn this redlining effect and perpetuate it when it determines how to predict home prices in the future based on proportions of African Americans in the area.  </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11</a:t>
            </a:fld>
            <a:endParaRPr lang="en-US"/>
          </a:p>
        </p:txBody>
      </p:sp>
    </p:spTree>
    <p:extLst>
      <p:ext uri="{BB962C8B-B14F-4D97-AF65-F5344CB8AC3E}">
        <p14:creationId xmlns:p14="http://schemas.microsoft.com/office/powerpoint/2010/main" val="940533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Bk is the proportion of African Americans in a given regions around the home.  The transformed Bk to B via </a:t>
            </a:r>
            <a:r>
              <a:rPr lang="pl-PL" b="0" i="0">
                <a:solidFill>
                  <a:srgbClr val="333333"/>
                </a:solidFill>
                <a:effectLst/>
                <a:latin typeface="-apple-system"/>
              </a:rPr>
              <a:t>1000(</a:t>
            </a:r>
            <a:r>
              <a:rPr lang="pl-PL" b="0" i="0" err="1">
                <a:solidFill>
                  <a:srgbClr val="333333"/>
                </a:solidFill>
                <a:effectLst/>
                <a:latin typeface="-apple-system"/>
              </a:rPr>
              <a:t>B_k</a:t>
            </a:r>
            <a:r>
              <a:rPr lang="pl-PL" b="0" i="0">
                <a:solidFill>
                  <a:srgbClr val="333333"/>
                </a:solidFill>
                <a:effectLst/>
                <a:latin typeface="-apple-system"/>
              </a:rPr>
              <a:t> - 0.63)^2</a:t>
            </a:r>
            <a:r>
              <a:rPr lang="en-US" b="0" i="0">
                <a:solidFill>
                  <a:srgbClr val="333333"/>
                </a:solidFill>
                <a:effectLst/>
                <a:latin typeface="-apple-system"/>
              </a:rPr>
              <a:t>.</a:t>
            </a:r>
            <a:r>
              <a:rPr lang="en-US">
                <a:solidFill>
                  <a:srgbClr val="333333"/>
                </a:solidFill>
                <a:latin typeface="-apple-system"/>
              </a:rPr>
              <a:t> </a:t>
            </a:r>
            <a:r>
              <a:rPr lang="en-US" b="0" i="0">
                <a:solidFill>
                  <a:srgbClr val="333333"/>
                </a:solidFill>
                <a:effectLst/>
                <a:latin typeface="-apple-system"/>
              </a:rPr>
              <a:t> While they perform this parabolic transformation, they don’t prove that the relationship between B and the median home price is indeed parabolic.</a:t>
            </a:r>
            <a:r>
              <a:rPr lang="en-US">
                <a:solidFill>
                  <a:srgbClr val="333333"/>
                </a:solidFill>
                <a:latin typeface="-apple-system"/>
              </a:rPr>
              <a:t> </a:t>
            </a:r>
            <a:r>
              <a:rPr lang="en-US" b="0" i="0">
                <a:solidFill>
                  <a:srgbClr val="333333"/>
                </a:solidFill>
                <a:effectLst/>
                <a:latin typeface="-apple-system"/>
              </a:rPr>
              <a:t> In addition, there is no clear evidence that other researchers have found for justifying the 63% threshold in the equation.</a:t>
            </a:r>
            <a:r>
              <a:rPr lang="en-US">
                <a:solidFill>
                  <a:srgbClr val="333333"/>
                </a:solidFill>
                <a:latin typeface="-apple-system"/>
              </a:rPr>
              <a:t> </a:t>
            </a:r>
            <a:r>
              <a:rPr lang="en-US" b="0" i="0">
                <a:solidFill>
                  <a:srgbClr val="333333"/>
                </a:solidFill>
                <a:effectLst/>
                <a:latin typeface="-apple-system"/>
              </a:rPr>
              <a:t> So they’re rationalizing things without evidence.</a:t>
            </a:r>
            <a:r>
              <a:rPr lang="en-US">
                <a:solidFill>
                  <a:srgbClr val="333333"/>
                </a:solidFill>
                <a:latin typeface="-apple-system"/>
              </a:rPr>
              <a:t>  </a:t>
            </a:r>
            <a:endParaRPr lang="en-US" i="0"/>
          </a:p>
          <a:p>
            <a:pPr marL="0" indent="0">
              <a:buNone/>
            </a:pPr>
            <a:endParaRPr lang="en-US"/>
          </a:p>
          <a:p>
            <a:pPr marL="0" indent="0">
              <a:buNone/>
            </a:pPr>
            <a:r>
              <a:rPr lang="en-US"/>
              <a:t>Further in terms of what we’ve learned on bias in AI, this is a classic example of Historical bias.  Home prices were significantly lower in areas of higher proportions of African Americans because of decades of redlining, where whole neighborhoods were ignored by the FHA and lenders, leading to dramatically lower housing prices.  The true crime here is that the linear regression model built with this data will learn this redlining effect and perpetuate it when it determines how to predict home prices in the future based on proportions of African Americans in the area.  </a:t>
            </a:r>
          </a:p>
          <a:p>
            <a:endParaRPr lang="en-US"/>
          </a:p>
          <a:p>
            <a:endParaRPr lang="en-US"/>
          </a:p>
        </p:txBody>
      </p:sp>
      <p:sp>
        <p:nvSpPr>
          <p:cNvPr id="4" name="Slide Number Placeholder 3"/>
          <p:cNvSpPr>
            <a:spLocks noGrp="1"/>
          </p:cNvSpPr>
          <p:nvPr>
            <p:ph type="sldNum" sz="quarter" idx="5"/>
          </p:nvPr>
        </p:nvSpPr>
        <p:spPr/>
        <p:txBody>
          <a:bodyPr/>
          <a:lstStyle/>
          <a:p>
            <a:fld id="{6E9C861B-1262-42BE-99E6-13BAA0ABF868}" type="slidenum">
              <a:rPr lang="en-US" smtClean="0"/>
              <a:t>12</a:t>
            </a:fld>
            <a:endParaRPr lang="en-US"/>
          </a:p>
        </p:txBody>
      </p:sp>
    </p:spTree>
    <p:extLst>
      <p:ext uri="{BB962C8B-B14F-4D97-AF65-F5344CB8AC3E}">
        <p14:creationId xmlns:p14="http://schemas.microsoft.com/office/powerpoint/2010/main" val="2299146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best way to describe bias is by going over the different types and examples.  </a:t>
            </a:r>
          </a:p>
          <a:p>
            <a:endParaRPr lang="en-US" dirty="0"/>
          </a:p>
          <a:p>
            <a:r>
              <a:rPr lang="en-US" dirty="0">
                <a:cs typeface="Calibri"/>
              </a:rPr>
              <a:t>For all of this following information, there’s a course on the website Kaggle.com on AI ethics, where they also have published sources if you want to delve deeper.  I've also cited them in the notes section of these slides. </a:t>
            </a:r>
          </a:p>
          <a:p>
            <a:endParaRPr lang="en-US" dirty="0">
              <a:cs typeface="Calibri"/>
            </a:endParaRPr>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13</a:t>
            </a:fld>
            <a:endParaRPr lang="en-US"/>
          </a:p>
        </p:txBody>
      </p:sp>
    </p:spTree>
    <p:extLst>
      <p:ext uri="{BB962C8B-B14F-4D97-AF65-F5344CB8AC3E}">
        <p14:creationId xmlns:p14="http://schemas.microsoft.com/office/powerpoint/2010/main" val="48796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Historical bias involves feeding the model data that is tainted by historical bias.  The model then makes biased predictions of future events.</a:t>
            </a:r>
          </a:p>
          <a:p>
            <a:endParaRPr lang="en-US"/>
          </a:p>
          <a:p>
            <a:r>
              <a:rPr lang="en-US"/>
              <a:t>So for example, there is a historical bias toward promoting men at faster rates than women.  This is not correct, but we see it in the historical data.  </a:t>
            </a:r>
          </a:p>
          <a:p>
            <a:r>
              <a:rPr lang="en-US"/>
              <a:t>Then a model that learns on this data doesn’t know it’s incorrect, and it learns that men are superior workers than women.  So if this model is a resume-screener, it will start rejecting female applicants.  </a:t>
            </a:r>
          </a:p>
          <a:p>
            <a:endParaRPr lang="en-US"/>
          </a:p>
          <a:p>
            <a:r>
              <a:rPr lang="en-US"/>
              <a:t>I’ll show later an example of redlining on this topic.  </a:t>
            </a:r>
          </a:p>
          <a:p>
            <a:endParaRPr lang="en-US"/>
          </a:p>
          <a:p>
            <a:r>
              <a:rPr lang="en-US"/>
              <a:t>Source: </a:t>
            </a:r>
            <a:r>
              <a:rPr lang="en-US" b="0" i="0">
                <a:solidFill>
                  <a:srgbClr val="222222"/>
                </a:solidFill>
                <a:effectLst/>
                <a:latin typeface="Arial" panose="020B0604020202020204" pitchFamily="34" charset="0"/>
              </a:rPr>
              <a:t>Suresh, Harini, and John </a:t>
            </a:r>
            <a:r>
              <a:rPr lang="en-US" b="0" i="0" err="1">
                <a:solidFill>
                  <a:srgbClr val="222222"/>
                </a:solidFill>
                <a:effectLst/>
                <a:latin typeface="Arial" panose="020B0604020202020204" pitchFamily="34" charset="0"/>
              </a:rPr>
              <a:t>Guttag</a:t>
            </a:r>
            <a:r>
              <a:rPr lang="en-US" b="0" i="0">
                <a:solidFill>
                  <a:srgbClr val="222222"/>
                </a:solidFill>
                <a:effectLst/>
                <a:latin typeface="Arial" panose="020B0604020202020204" pitchFamily="34" charset="0"/>
              </a:rPr>
              <a:t>. "A framework for understanding sources of harm throughout the machine learning life cycle." </a:t>
            </a:r>
            <a:r>
              <a:rPr lang="en-US" b="0" i="1">
                <a:solidFill>
                  <a:srgbClr val="222222"/>
                </a:solidFill>
                <a:effectLst/>
                <a:latin typeface="Arial" panose="020B0604020202020204" pitchFamily="34" charset="0"/>
              </a:rPr>
              <a:t>Equity and access in algorithms, mechanisms, and optimization</a:t>
            </a:r>
            <a:r>
              <a:rPr lang="en-US" b="0" i="0">
                <a:solidFill>
                  <a:srgbClr val="222222"/>
                </a:solidFill>
                <a:effectLst/>
                <a:latin typeface="Arial" panose="020B0604020202020204" pitchFamily="34" charset="0"/>
              </a:rPr>
              <a:t>. 2021. 1-9.</a:t>
            </a:r>
            <a:endParaRPr lang="en-US"/>
          </a:p>
        </p:txBody>
      </p:sp>
      <p:sp>
        <p:nvSpPr>
          <p:cNvPr id="4" name="Slide Number Placeholder 3"/>
          <p:cNvSpPr>
            <a:spLocks noGrp="1"/>
          </p:cNvSpPr>
          <p:nvPr>
            <p:ph type="sldNum" sz="quarter" idx="5"/>
          </p:nvPr>
        </p:nvSpPr>
        <p:spPr/>
        <p:txBody>
          <a:bodyPr/>
          <a:lstStyle/>
          <a:p>
            <a:fld id="{6E9C861B-1262-42BE-99E6-13BAA0ABF868}" type="slidenum">
              <a:rPr lang="en-US" smtClean="0"/>
              <a:t>14</a:t>
            </a:fld>
            <a:endParaRPr lang="en-US"/>
          </a:p>
        </p:txBody>
      </p:sp>
    </p:spTree>
    <p:extLst>
      <p:ext uri="{BB962C8B-B14F-4D97-AF65-F5344CB8AC3E}">
        <p14:creationId xmlns:p14="http://schemas.microsoft.com/office/powerpoint/2010/main" val="1982557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bias involves feeding the model data that is </a:t>
            </a:r>
            <a:r>
              <a:rPr lang="en-US" b="1" dirty="0"/>
              <a:t>tainted </a:t>
            </a:r>
            <a:r>
              <a:rPr lang="en-US" dirty="0"/>
              <a:t>by historical bias.  The model then makes biased predictions of future events.</a:t>
            </a:r>
          </a:p>
          <a:p>
            <a:endParaRPr lang="en-US" dirty="0"/>
          </a:p>
          <a:p>
            <a:r>
              <a:rPr lang="en-US" dirty="0"/>
              <a:t>So for our previous example of training a model on redlining --&gt; future predictions will then be biased too.</a:t>
            </a:r>
            <a:endParaRPr lang="en-US" dirty="0">
              <a:cs typeface="Calibri" panose="020F0502020204030204"/>
            </a:endParaRPr>
          </a:p>
          <a:p>
            <a:endParaRPr lang="en-US" dirty="0"/>
          </a:p>
          <a:p>
            <a:r>
              <a:rPr lang="en-US" dirty="0"/>
              <a:t>There is a another example of historical bias toward promoting men at faster rates than women.  This is not correct, but we see it in the historical data.  </a:t>
            </a:r>
            <a:endParaRPr lang="en-US" dirty="0">
              <a:cs typeface="Calibri" panose="020F0502020204030204"/>
            </a:endParaRPr>
          </a:p>
          <a:p>
            <a:r>
              <a:rPr lang="en-US" dirty="0"/>
              <a:t>Then a model that learns on this data doesn’t know it’s incorrect, and it learns that men are superior workers than women.  So if this model is a resume-screener, it will start rejecting female applicants.   </a:t>
            </a:r>
            <a:endParaRPr lang="en-US" dirty="0">
              <a:cs typeface="Calibri" panose="020F0502020204030204"/>
            </a:endParaRPr>
          </a:p>
          <a:p>
            <a:r>
              <a:rPr lang="en-US" b="1" dirty="0"/>
              <a:t>This happened with Amazon in 2014</a:t>
            </a:r>
            <a:r>
              <a:rPr lang="en-US" dirty="0"/>
              <a:t> </a:t>
            </a:r>
            <a:endParaRPr lang="en-US" dirty="0">
              <a:cs typeface="Calibri" panose="020F0502020204030204"/>
            </a:endParaRPr>
          </a:p>
          <a:p>
            <a:endParaRPr lang="en-US" dirty="0"/>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15</a:t>
            </a:fld>
            <a:endParaRPr lang="en-US"/>
          </a:p>
        </p:txBody>
      </p:sp>
    </p:spTree>
    <p:extLst>
      <p:ext uri="{BB962C8B-B14F-4D97-AF65-F5344CB8AC3E}">
        <p14:creationId xmlns:p14="http://schemas.microsoft.com/office/powerpoint/2010/main" val="3133521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Representation Bias – this is where one group in the training data is over-represented.  The model then will become more accurate for that group than the others.  It will then have a lower accuracy rate for the other groups which can lead to real-world consequences.  </a:t>
            </a:r>
          </a:p>
          <a:p>
            <a:r>
              <a:rPr lang="en-US" dirty="0"/>
              <a:t>A facial recognition model at an airport might start incorrectly flagging minority faces for further screening.  </a:t>
            </a:r>
          </a:p>
          <a:p>
            <a:endParaRPr lang="en-US" dirty="0"/>
          </a:p>
          <a:p>
            <a:r>
              <a:rPr lang="en-US" dirty="0"/>
              <a:t>Source: </a:t>
            </a:r>
            <a:r>
              <a:rPr lang="en-US" b="0" i="0" dirty="0">
                <a:solidFill>
                  <a:srgbClr val="222222"/>
                </a:solidFill>
                <a:effectLst/>
                <a:latin typeface="Arial" panose="020B0604020202020204" pitchFamily="34" charset="0"/>
              </a:rPr>
              <a:t>Suresh, Harini, and John </a:t>
            </a:r>
            <a:r>
              <a:rPr lang="en-US" b="0" i="0" dirty="0" err="1">
                <a:solidFill>
                  <a:srgbClr val="222222"/>
                </a:solidFill>
                <a:effectLst/>
                <a:latin typeface="Arial" panose="020B0604020202020204" pitchFamily="34" charset="0"/>
              </a:rPr>
              <a:t>Guttag</a:t>
            </a:r>
            <a:r>
              <a:rPr lang="en-US" b="0" i="0" dirty="0">
                <a:solidFill>
                  <a:srgbClr val="222222"/>
                </a:solidFill>
                <a:effectLst/>
                <a:latin typeface="Arial" panose="020B0604020202020204" pitchFamily="34" charset="0"/>
              </a:rPr>
              <a:t>. "A framework for understanding sources of harm throughout the machine learning life cycle." </a:t>
            </a:r>
            <a:r>
              <a:rPr lang="en-US" b="0" i="1" dirty="0">
                <a:solidFill>
                  <a:srgbClr val="222222"/>
                </a:solidFill>
                <a:effectLst/>
                <a:latin typeface="Arial" panose="020B0604020202020204" pitchFamily="34" charset="0"/>
              </a:rPr>
              <a:t>Equity and access in algorithms, mechanisms, and optimization</a:t>
            </a:r>
            <a:r>
              <a:rPr lang="en-US" b="0" i="0" dirty="0">
                <a:solidFill>
                  <a:srgbClr val="222222"/>
                </a:solidFill>
                <a:effectLst/>
                <a:latin typeface="Arial" panose="020B0604020202020204" pitchFamily="34" charset="0"/>
              </a:rPr>
              <a:t>. 2021. 1-9.</a:t>
            </a: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16</a:t>
            </a:fld>
            <a:endParaRPr lang="en-US"/>
          </a:p>
        </p:txBody>
      </p:sp>
    </p:spTree>
    <p:extLst>
      <p:ext uri="{BB962C8B-B14F-4D97-AF65-F5344CB8AC3E}">
        <p14:creationId xmlns:p14="http://schemas.microsoft.com/office/powerpoint/2010/main" val="2810748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are familiar with the game of telephone.  One kid starts by whispering a sentence in the ear of another who then repeats it down the line.  By the time the last person hears the sentence it might be totally different.  What happened?  We </a:t>
            </a:r>
            <a:r>
              <a:rPr lang="en-US" b="1" dirty="0"/>
              <a:t>compounded errors</a:t>
            </a:r>
            <a:r>
              <a:rPr lang="en-US" dirty="0"/>
              <a:t> each step along the way.  </a:t>
            </a:r>
          </a:p>
          <a:p>
            <a:endParaRPr lang="en-US" dirty="0"/>
          </a:p>
          <a:p>
            <a:r>
              <a:rPr lang="en-US" dirty="0"/>
              <a:t>Measurement bias occurs when the data for certain groups is not measured directly but through a proxy.  For example, if non-native speakers need a translator before going through a </a:t>
            </a:r>
            <a:r>
              <a:rPr lang="en-US" b="1" dirty="0"/>
              <a:t>natural language processing model</a:t>
            </a:r>
            <a:r>
              <a:rPr lang="en-US" dirty="0"/>
              <a:t>, then that introduces a possibility of additional error in that measurement, leading to worse outcomes for that group.  </a:t>
            </a:r>
          </a:p>
          <a:p>
            <a:endParaRPr lang="en-US" dirty="0"/>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17</a:t>
            </a:fld>
            <a:endParaRPr lang="en-US"/>
          </a:p>
        </p:txBody>
      </p:sp>
    </p:spTree>
    <p:extLst>
      <p:ext uri="{BB962C8B-B14F-4D97-AF65-F5344CB8AC3E}">
        <p14:creationId xmlns:p14="http://schemas.microsoft.com/office/powerpoint/2010/main" val="3816972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happens when we are not differentiating for race, sex, etc., for example when studying health outcomes.  We saw this during the pandemic.  You can certainly say what the COVID outcomes have been for the population at large, but then dive deeper to see if there are more adverse outcomes for minority members.  So when you make your action plans, you base that on these nuances.  </a:t>
            </a:r>
          </a:p>
          <a:p>
            <a:endParaRPr lang="en-US"/>
          </a:p>
          <a:p>
            <a:r>
              <a:rPr lang="en-US"/>
              <a:t>Source: </a:t>
            </a:r>
            <a:r>
              <a:rPr lang="en-US" b="0" i="0">
                <a:solidFill>
                  <a:srgbClr val="222222"/>
                </a:solidFill>
                <a:effectLst/>
                <a:latin typeface="Arial" panose="020B0604020202020204" pitchFamily="34" charset="0"/>
              </a:rPr>
              <a:t>Suresh, Harini, and John </a:t>
            </a:r>
            <a:r>
              <a:rPr lang="en-US" b="0" i="0" err="1">
                <a:solidFill>
                  <a:srgbClr val="222222"/>
                </a:solidFill>
                <a:effectLst/>
                <a:latin typeface="Arial" panose="020B0604020202020204" pitchFamily="34" charset="0"/>
              </a:rPr>
              <a:t>Guttag</a:t>
            </a:r>
            <a:r>
              <a:rPr lang="en-US" b="0" i="0">
                <a:solidFill>
                  <a:srgbClr val="222222"/>
                </a:solidFill>
                <a:effectLst/>
                <a:latin typeface="Arial" panose="020B0604020202020204" pitchFamily="34" charset="0"/>
              </a:rPr>
              <a:t>. "A framework for understanding sources of harm throughout the machine learning life cycle." </a:t>
            </a:r>
            <a:r>
              <a:rPr lang="en-US" b="0" i="1">
                <a:solidFill>
                  <a:srgbClr val="222222"/>
                </a:solidFill>
                <a:effectLst/>
                <a:latin typeface="Arial" panose="020B0604020202020204" pitchFamily="34" charset="0"/>
              </a:rPr>
              <a:t>Equity and access in algorithms, mechanisms, and optimization</a:t>
            </a:r>
            <a:r>
              <a:rPr lang="en-US" b="0" i="0">
                <a:solidFill>
                  <a:srgbClr val="222222"/>
                </a:solidFill>
                <a:effectLst/>
                <a:latin typeface="Arial" panose="020B0604020202020204" pitchFamily="34" charset="0"/>
              </a:rPr>
              <a:t>. 2021. 1-9.</a:t>
            </a:r>
            <a:endParaRPr lang="en-US"/>
          </a:p>
        </p:txBody>
      </p:sp>
      <p:sp>
        <p:nvSpPr>
          <p:cNvPr id="4" name="Slide Number Placeholder 3"/>
          <p:cNvSpPr>
            <a:spLocks noGrp="1"/>
          </p:cNvSpPr>
          <p:nvPr>
            <p:ph type="sldNum" sz="quarter" idx="5"/>
          </p:nvPr>
        </p:nvSpPr>
        <p:spPr/>
        <p:txBody>
          <a:bodyPr/>
          <a:lstStyle/>
          <a:p>
            <a:fld id="{6E9C861B-1262-42BE-99E6-13BAA0ABF868}" type="slidenum">
              <a:rPr lang="en-US" smtClean="0"/>
              <a:t>18</a:t>
            </a:fld>
            <a:endParaRPr lang="en-US"/>
          </a:p>
        </p:txBody>
      </p:sp>
    </p:spTree>
    <p:extLst>
      <p:ext uri="{BB962C8B-B14F-4D97-AF65-F5344CB8AC3E}">
        <p14:creationId xmlns:p14="http://schemas.microsoft.com/office/powerpoint/2010/main" val="3825447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building a model, data scientists should test it.  If we use a test set of data that is not representative of the population, then we’re likely to have false results of how accurate our model is.  And we’re likely to optimize the model based on this non-representative set.  </a:t>
            </a:r>
            <a:endParaRPr lang="en-US"/>
          </a:p>
          <a:p>
            <a:endParaRPr lang="en-US"/>
          </a:p>
          <a:p>
            <a:r>
              <a:rPr lang="en-US" dirty="0">
                <a:cs typeface="Calibri" panose="020F0502020204030204"/>
              </a:rPr>
              <a:t>Deployment bias is using a dataset for a purpose that it wasn't built for.  For example, say the police use a crime statistic model to determine where and when crime trends are going up.  This helps them determine where to step up their patrols.  Now what if a judge also uses that model when determining guilt or sentencing?  A prediction from the previous model is not an admission of guilt for everyone that was in the particular area at a certain time.  So the judge might give out a harsher sentence or tend toward judging a person guilty.  </a:t>
            </a:r>
            <a:endParaRPr lang="en-US" dirty="0"/>
          </a:p>
          <a:p>
            <a:endParaRPr lang="en-US" dirty="0">
              <a:cs typeface="Calibri" panose="020F0502020204030204"/>
            </a:endParaRPr>
          </a:p>
          <a:p>
            <a:r>
              <a:rPr lang="en-US" dirty="0">
                <a:cs typeface="Calibri" panose="020F0502020204030204"/>
              </a:rPr>
              <a:t>(Optional) This is especially important as we see more adoption of transformer models such as with NVidia.  They provide basic translation models that can then be adapted for other uses or other languages.  When you do this, you want to be careful you're not creating a deployment bias.  </a:t>
            </a:r>
          </a:p>
          <a:p>
            <a:endParaRPr lang="en-US" dirty="0"/>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19</a:t>
            </a:fld>
            <a:endParaRPr lang="en-US"/>
          </a:p>
        </p:txBody>
      </p:sp>
    </p:spTree>
    <p:extLst>
      <p:ext uri="{BB962C8B-B14F-4D97-AF65-F5344CB8AC3E}">
        <p14:creationId xmlns:p14="http://schemas.microsoft.com/office/powerpoint/2010/main" val="329393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that didn’t come across well, I’ll include these slides in the Teams chat afterward and you can watch it again.  </a:t>
            </a:r>
          </a:p>
          <a:p>
            <a:endParaRPr lang="en-US"/>
          </a:p>
          <a:p>
            <a:r>
              <a:rPr lang="en-US"/>
              <a:t>The speaker outlines that there is so much focus on when AI will overcome human strength – when will AI be better than humans, in decision making, in memory, in doing things better than humans do.  </a:t>
            </a:r>
          </a:p>
          <a:p>
            <a:endParaRPr lang="en-US"/>
          </a:p>
          <a:p>
            <a:r>
              <a:rPr lang="en-US"/>
              <a:t>But we didn’t realize along the way that there is a much earlier date when AI overcame human weakness.  He argues that this day passed us years ago, and we’re seeing all kinds of negative effects right now, in polarization, lack of trust, lack of civility, and less human connectedness.  </a:t>
            </a:r>
            <a:endParaRPr lang="en-US">
              <a:cs typeface="Calibri" panose="020F0502020204030204"/>
            </a:endParaRPr>
          </a:p>
          <a:p>
            <a:endParaRPr lang="en-US">
              <a:cs typeface="Calibri" panose="020F0502020204030204"/>
            </a:endParaRPr>
          </a:p>
          <a:p>
            <a:r>
              <a:rPr lang="en-US">
                <a:cs typeface="Calibri" panose="020F0502020204030204"/>
              </a:rPr>
              <a:t>(Optional) The "like" buttons on social media – they aren't there to give us a dopamine hit when our friends like our post.  They provide the social media companies with a metric to gauge which posts are more popular than others, the rate of popularity --&gt; and their algorithms then use that info to determine what to prioritize for sharing.  </a:t>
            </a:r>
          </a:p>
        </p:txBody>
      </p:sp>
      <p:sp>
        <p:nvSpPr>
          <p:cNvPr id="4" name="Slide Number Placeholder 3"/>
          <p:cNvSpPr>
            <a:spLocks noGrp="1"/>
          </p:cNvSpPr>
          <p:nvPr>
            <p:ph type="sldNum" sz="quarter" idx="5"/>
          </p:nvPr>
        </p:nvSpPr>
        <p:spPr/>
        <p:txBody>
          <a:bodyPr/>
          <a:lstStyle/>
          <a:p>
            <a:fld id="{6E9C861B-1262-42BE-99E6-13BAA0ABF868}" type="slidenum">
              <a:rPr lang="en-US" smtClean="0"/>
              <a:t>2</a:t>
            </a:fld>
            <a:endParaRPr lang="en-US"/>
          </a:p>
        </p:txBody>
      </p:sp>
    </p:spTree>
    <p:extLst>
      <p:ext uri="{BB962C8B-B14F-4D97-AF65-F5344CB8AC3E}">
        <p14:creationId xmlns:p14="http://schemas.microsoft.com/office/powerpoint/2010/main" val="211627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ways in which bias in AI models can be costly.    </a:t>
            </a:r>
          </a:p>
          <a:p>
            <a:pPr marL="171450" indent="-171450">
              <a:buFont typeface="Arial,Sans-Serif"/>
              <a:buChar char="•"/>
            </a:pPr>
            <a:r>
              <a:rPr lang="en-US" dirty="0"/>
              <a:t>Security Loss</a:t>
            </a:r>
            <a:endParaRPr lang="en-US" dirty="0">
              <a:cs typeface="Calibri"/>
            </a:endParaRPr>
          </a:p>
          <a:p>
            <a:pPr marL="628650" lvl="1" indent="-171450">
              <a:buFont typeface="Arial,Sans-Serif"/>
              <a:buChar char="•"/>
            </a:pPr>
            <a:r>
              <a:rPr lang="en-US" dirty="0"/>
              <a:t>Imagine a facial recognition software incorrectly identifying threats because of Representation Bias</a:t>
            </a:r>
            <a:endParaRPr lang="en-US" dirty="0">
              <a:cs typeface="Calibri"/>
            </a:endParaRPr>
          </a:p>
          <a:p>
            <a:pPr marL="628650" lvl="1" indent="-171450">
              <a:buFont typeface="Arial,Sans-Serif"/>
              <a:buChar char="•"/>
            </a:pPr>
            <a:r>
              <a:rPr lang="en-US" dirty="0"/>
              <a:t>Credible threat not found in under-represented populations</a:t>
            </a:r>
            <a:endParaRPr lang="en-US" dirty="0">
              <a:cs typeface="Calibri"/>
            </a:endParaRPr>
          </a:p>
          <a:p>
            <a:pPr marL="628650" lvl="1" indent="-171450">
              <a:buFont typeface="Arial,Sans-Serif"/>
              <a:buChar char="•"/>
            </a:pPr>
            <a:r>
              <a:rPr lang="en-US" dirty="0"/>
              <a:t>Innocent people detained and harassed</a:t>
            </a:r>
            <a:endParaRPr lang="en-US" dirty="0">
              <a:cs typeface="Calibri"/>
            </a:endParaRPr>
          </a:p>
          <a:p>
            <a:pPr marL="171450" indent="-171450">
              <a:buFont typeface="Arial"/>
              <a:buChar char="•"/>
            </a:pPr>
            <a:r>
              <a:rPr lang="en-US" dirty="0"/>
              <a:t>Financial Loss</a:t>
            </a:r>
            <a:endParaRPr lang="en-US" dirty="0">
              <a:cs typeface="Calibri"/>
            </a:endParaRPr>
          </a:p>
          <a:p>
            <a:pPr marL="628650" lvl="1" indent="-171450">
              <a:buFont typeface="Arial"/>
              <a:buChar char="•"/>
            </a:pPr>
            <a:r>
              <a:rPr lang="en-US" dirty="0"/>
              <a:t>Obviously if your algorithms are biased, you’re missing out on the part of the population that is not represented.</a:t>
            </a:r>
            <a:endParaRPr lang="en-US" dirty="0">
              <a:cs typeface="Calibri"/>
            </a:endParaRPr>
          </a:p>
          <a:p>
            <a:pPr marL="628650" lvl="1" indent="-171450">
              <a:buFont typeface="Arial"/>
              <a:buChar char="•"/>
            </a:pPr>
            <a:r>
              <a:rPr lang="en-US" dirty="0"/>
              <a:t>If your resume screener rejects very qualified female or minority applicants, you could miss out on the next great leader </a:t>
            </a:r>
            <a:endParaRPr lang="en-US" dirty="0">
              <a:cs typeface="Calibri"/>
            </a:endParaRPr>
          </a:p>
          <a:p>
            <a:pPr marL="171450" indent="-171450">
              <a:buFont typeface="Arial"/>
              <a:buChar char="•"/>
            </a:pPr>
            <a:r>
              <a:rPr lang="en-US" dirty="0"/>
              <a:t>Reputation Loss</a:t>
            </a:r>
            <a:endParaRPr lang="en-US" dirty="0">
              <a:cs typeface="Calibri" panose="020F0502020204030204"/>
            </a:endParaRPr>
          </a:p>
          <a:p>
            <a:pPr marL="628650" lvl="1" indent="-171450">
              <a:buFont typeface="Arial,Sans-Serif"/>
              <a:buChar char="•"/>
            </a:pPr>
            <a:r>
              <a:rPr lang="en-US" dirty="0"/>
              <a:t>This is very important to the military</a:t>
            </a:r>
            <a:endParaRPr lang="en-US" dirty="0">
              <a:cs typeface="Calibri" panose="020F0502020204030204"/>
            </a:endParaRPr>
          </a:p>
          <a:p>
            <a:pPr marL="628650" lvl="1" indent="-171450">
              <a:buFont typeface="Arial,Sans-Serif"/>
              <a:buChar char="•"/>
            </a:pPr>
            <a:r>
              <a:rPr lang="en-US" dirty="0"/>
              <a:t>We enjoy a very high favorability rating among the public</a:t>
            </a:r>
            <a:endParaRPr lang="en-US" dirty="0">
              <a:cs typeface="Calibri" panose="020F0502020204030204"/>
            </a:endParaRPr>
          </a:p>
          <a:p>
            <a:pPr marL="628650" lvl="1" indent="-171450">
              <a:buFont typeface="Arial,Sans-Serif"/>
              <a:buChar char="•"/>
            </a:pPr>
            <a:r>
              <a:rPr lang="en-US" dirty="0"/>
              <a:t>Even unintended bias through algorithms is big news and can sour our reputation.  Leads to lack of trust in our government institutions.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20</a:t>
            </a:fld>
            <a:endParaRPr lang="en-US"/>
          </a:p>
        </p:txBody>
      </p:sp>
    </p:spTree>
    <p:extLst>
      <p:ext uri="{BB962C8B-B14F-4D97-AF65-F5344CB8AC3E}">
        <p14:creationId xmlns:p14="http://schemas.microsoft.com/office/powerpoint/2010/main" val="2802071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federal government has started a number of initiatives in an effort to ensure AI is developed ethically.</a:t>
            </a:r>
          </a:p>
          <a:p>
            <a:endParaRPr lang="en-US">
              <a:cs typeface="Calibri"/>
            </a:endParaRPr>
          </a:p>
          <a:p>
            <a:r>
              <a:rPr lang="en-US" dirty="0">
                <a:cs typeface="Calibri"/>
              </a:rPr>
              <a:t>Your main source is AI.gov.  There's a section there on Advancing Ethical AI that has links to many Agency's and Department's ethical AI policies.</a:t>
            </a:r>
          </a:p>
          <a:p>
            <a:endParaRPr lang="en-US">
              <a:cs typeface="Calibri"/>
            </a:endParaRPr>
          </a:p>
          <a:p>
            <a:r>
              <a:rPr lang="en-US" dirty="0">
                <a:cs typeface="Calibri"/>
              </a:rPr>
              <a:t>For example, NIST is developing a Risk Mitigation Framework for AI.  </a:t>
            </a:r>
          </a:p>
          <a:p>
            <a:r>
              <a:rPr lang="en-US" dirty="0">
                <a:cs typeface="Calibri"/>
              </a:rPr>
              <a:t>The DOD has Ethical Principals of AI</a:t>
            </a:r>
          </a:p>
          <a:p>
            <a:r>
              <a:rPr lang="en-US" dirty="0">
                <a:cs typeface="Calibri"/>
              </a:rPr>
              <a:t>FTC issued business guidance on AI and algorithms</a:t>
            </a:r>
          </a:p>
          <a:p>
            <a:r>
              <a:rPr lang="en-US" dirty="0">
                <a:cs typeface="Calibri"/>
              </a:rPr>
              <a:t>CFPB issued a circular to creditors using AI algorithms that they have to disclose the specific principal reasons for taking action on adverse action such as denying credit</a:t>
            </a:r>
          </a:p>
          <a:p>
            <a:endParaRPr lang="en-US">
              <a:cs typeface="Calibri"/>
            </a:endParaRPr>
          </a:p>
          <a:p>
            <a:r>
              <a:rPr lang="en-US" dirty="0">
                <a:cs typeface="Calibri"/>
              </a:rPr>
              <a:t>SHOW THE WEBSITE</a:t>
            </a:r>
          </a:p>
        </p:txBody>
      </p:sp>
      <p:sp>
        <p:nvSpPr>
          <p:cNvPr id="4" name="Slide Number Placeholder 3"/>
          <p:cNvSpPr>
            <a:spLocks noGrp="1"/>
          </p:cNvSpPr>
          <p:nvPr>
            <p:ph type="sldNum" sz="quarter" idx="5"/>
          </p:nvPr>
        </p:nvSpPr>
        <p:spPr/>
        <p:txBody>
          <a:bodyPr/>
          <a:lstStyle/>
          <a:p>
            <a:fld id="{6E9C861B-1262-42BE-99E6-13BAA0ABF868}" type="slidenum">
              <a:rPr lang="en-US" smtClean="0"/>
              <a:t>22</a:t>
            </a:fld>
            <a:endParaRPr lang="en-US"/>
          </a:p>
        </p:txBody>
      </p:sp>
    </p:spTree>
    <p:extLst>
      <p:ext uri="{BB962C8B-B14F-4D97-AF65-F5344CB8AC3E}">
        <p14:creationId xmlns:p14="http://schemas.microsoft.com/office/powerpoint/2010/main" val="3448690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Generally speaking, you can prevent or reduce bias in your models by taking a Human Centered Design approach to your algorithms</a:t>
            </a:r>
          </a:p>
          <a:p>
            <a:r>
              <a:rPr lang="en-US" dirty="0">
                <a:cs typeface="Calibri"/>
              </a:rPr>
              <a:t>First let's try to understand the people for whom you're building an algorithm.  </a:t>
            </a:r>
          </a:p>
          <a:p>
            <a:pPr marL="171450" indent="-171450">
              <a:buFont typeface="Arial"/>
              <a:buChar char="•"/>
            </a:pPr>
            <a:r>
              <a:rPr lang="en-US" dirty="0">
                <a:cs typeface="Calibri"/>
              </a:rPr>
              <a:t>Such as in our redlining example for Boston – the authors didn't know the people in those districts or the history.  </a:t>
            </a:r>
          </a:p>
          <a:p>
            <a:pPr marL="171450" indent="-171450">
              <a:buFont typeface="Arial"/>
              <a:buChar char="•"/>
            </a:pPr>
            <a:r>
              <a:rPr lang="en-US" dirty="0">
                <a:cs typeface="Calibri"/>
              </a:rPr>
              <a:t>Know the customer's pain points before trying to solve them</a:t>
            </a:r>
          </a:p>
        </p:txBody>
      </p:sp>
      <p:sp>
        <p:nvSpPr>
          <p:cNvPr id="4" name="Slide Number Placeholder 3"/>
          <p:cNvSpPr>
            <a:spLocks noGrp="1"/>
          </p:cNvSpPr>
          <p:nvPr>
            <p:ph type="sldNum" sz="quarter" idx="5"/>
          </p:nvPr>
        </p:nvSpPr>
        <p:spPr/>
        <p:txBody>
          <a:bodyPr/>
          <a:lstStyle/>
          <a:p>
            <a:fld id="{6E9C861B-1262-42BE-99E6-13BAA0ABF868}" type="slidenum">
              <a:rPr lang="en-US" smtClean="0"/>
              <a:t>23</a:t>
            </a:fld>
            <a:endParaRPr lang="en-US"/>
          </a:p>
        </p:txBody>
      </p:sp>
    </p:spTree>
    <p:extLst>
      <p:ext uri="{BB962C8B-B14F-4D97-AF65-F5344CB8AC3E}">
        <p14:creationId xmlns:p14="http://schemas.microsoft.com/office/powerpoint/2010/main" val="1041733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Often times a machine learning algorithm may not be needed.  You can get a good solution with a simple state machine or flow chart.  </a:t>
            </a:r>
          </a:p>
          <a:p>
            <a:endParaRPr lang="en-US" dirty="0">
              <a:cs typeface="Calibri"/>
            </a:endParaRPr>
          </a:p>
          <a:p>
            <a:r>
              <a:rPr lang="en-US" dirty="0">
                <a:cs typeface="Calibri"/>
              </a:rPr>
              <a:t>This is much more transparent and you can easily tell how decisions are being made vs in a neural network.</a:t>
            </a:r>
          </a:p>
        </p:txBody>
      </p:sp>
      <p:sp>
        <p:nvSpPr>
          <p:cNvPr id="4" name="Slide Number Placeholder 3"/>
          <p:cNvSpPr>
            <a:spLocks noGrp="1"/>
          </p:cNvSpPr>
          <p:nvPr>
            <p:ph type="sldNum" sz="quarter" idx="5"/>
          </p:nvPr>
        </p:nvSpPr>
        <p:spPr/>
        <p:txBody>
          <a:bodyPr/>
          <a:lstStyle/>
          <a:p>
            <a:fld id="{6E9C861B-1262-42BE-99E6-13BAA0ABF868}" type="slidenum">
              <a:rPr lang="en-US" smtClean="0"/>
              <a:t>24</a:t>
            </a:fld>
            <a:endParaRPr lang="en-US"/>
          </a:p>
        </p:txBody>
      </p:sp>
    </p:spTree>
    <p:extLst>
      <p:ext uri="{BB962C8B-B14F-4D97-AF65-F5344CB8AC3E}">
        <p14:creationId xmlns:p14="http://schemas.microsoft.com/office/powerpoint/2010/main" val="4083788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like red-teaming: Ask the "what if" questions and try to determine if there are 2nd or 3rd order effects from implementing this algorithm</a:t>
            </a:r>
          </a:p>
        </p:txBody>
      </p:sp>
      <p:sp>
        <p:nvSpPr>
          <p:cNvPr id="4" name="Slide Number Placeholder 3"/>
          <p:cNvSpPr>
            <a:spLocks noGrp="1"/>
          </p:cNvSpPr>
          <p:nvPr>
            <p:ph type="sldNum" sz="quarter" idx="5"/>
          </p:nvPr>
        </p:nvSpPr>
        <p:spPr/>
        <p:txBody>
          <a:bodyPr/>
          <a:lstStyle/>
          <a:p>
            <a:fld id="{6E9C861B-1262-42BE-99E6-13BAA0ABF868}" type="slidenum">
              <a:rPr lang="en-US" smtClean="0"/>
              <a:t>25</a:t>
            </a:fld>
            <a:endParaRPr lang="en-US"/>
          </a:p>
        </p:txBody>
      </p:sp>
    </p:spTree>
    <p:extLst>
      <p:ext uri="{BB962C8B-B14F-4D97-AF65-F5344CB8AC3E}">
        <p14:creationId xmlns:p14="http://schemas.microsoft.com/office/powerpoint/2010/main" val="2470858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Creating a non-AI prototype for users to interact with might give you some insight on whether it serves the capability gap or if it creates new problems.</a:t>
            </a:r>
          </a:p>
        </p:txBody>
      </p:sp>
      <p:sp>
        <p:nvSpPr>
          <p:cNvPr id="4" name="Slide Number Placeholder 3"/>
          <p:cNvSpPr>
            <a:spLocks noGrp="1"/>
          </p:cNvSpPr>
          <p:nvPr>
            <p:ph type="sldNum" sz="quarter" idx="5"/>
          </p:nvPr>
        </p:nvSpPr>
        <p:spPr/>
        <p:txBody>
          <a:bodyPr/>
          <a:lstStyle/>
          <a:p>
            <a:fld id="{6E9C861B-1262-42BE-99E6-13BAA0ABF868}" type="slidenum">
              <a:rPr lang="en-US" smtClean="0"/>
              <a:t>26</a:t>
            </a:fld>
            <a:endParaRPr lang="en-US"/>
          </a:p>
        </p:txBody>
      </p:sp>
    </p:spTree>
    <p:extLst>
      <p:ext uri="{BB962C8B-B14F-4D97-AF65-F5344CB8AC3E}">
        <p14:creationId xmlns:p14="http://schemas.microsoft.com/office/powerpoint/2010/main" val="1223367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one is important – Give circuit-breakers for users to flag when the algorithm is not working.</a:t>
            </a:r>
          </a:p>
          <a:p>
            <a:endParaRPr lang="en-US" dirty="0">
              <a:cs typeface="Calibri"/>
            </a:endParaRPr>
          </a:p>
          <a:p>
            <a:r>
              <a:rPr lang="en-US" dirty="0">
                <a:cs typeface="Calibri"/>
              </a:rPr>
              <a:t>When you have Google News recommending some article to you, if they get it wrong, you can click on the 3 dots and choose "more or less stories like this"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27</a:t>
            </a:fld>
            <a:endParaRPr lang="en-US"/>
          </a:p>
        </p:txBody>
      </p:sp>
    </p:spTree>
    <p:extLst>
      <p:ext uri="{BB962C8B-B14F-4D97-AF65-F5344CB8AC3E}">
        <p14:creationId xmlns:p14="http://schemas.microsoft.com/office/powerpoint/2010/main" val="2136314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Keep testing and </a:t>
            </a:r>
            <a:r>
              <a:rPr lang="en-US" dirty="0" err="1">
                <a:cs typeface="Calibri"/>
              </a:rPr>
              <a:t>evaluatiing</a:t>
            </a:r>
            <a:r>
              <a:rPr lang="en-US" dirty="0">
                <a:cs typeface="Calibri"/>
              </a:rPr>
              <a:t> your algorithm – don't just set it and forget it.  </a:t>
            </a:r>
          </a:p>
        </p:txBody>
      </p:sp>
      <p:sp>
        <p:nvSpPr>
          <p:cNvPr id="4" name="Slide Number Placeholder 3"/>
          <p:cNvSpPr>
            <a:spLocks noGrp="1"/>
          </p:cNvSpPr>
          <p:nvPr>
            <p:ph type="sldNum" sz="quarter" idx="5"/>
          </p:nvPr>
        </p:nvSpPr>
        <p:spPr/>
        <p:txBody>
          <a:bodyPr/>
          <a:lstStyle/>
          <a:p>
            <a:fld id="{6E9C861B-1262-42BE-99E6-13BAA0ABF868}" type="slidenum">
              <a:rPr lang="en-US" smtClean="0"/>
              <a:t>28</a:t>
            </a:fld>
            <a:endParaRPr lang="en-US"/>
          </a:p>
        </p:txBody>
      </p:sp>
    </p:spTree>
    <p:extLst>
      <p:ext uri="{BB962C8B-B14F-4D97-AF65-F5344CB8AC3E}">
        <p14:creationId xmlns:p14="http://schemas.microsoft.com/office/powerpoint/2010/main" val="2747823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an AI researcher point of view, there are some ways to tune a model to prevent bias.  </a:t>
            </a:r>
          </a:p>
          <a:p>
            <a:endParaRPr lang="en-US">
              <a:cs typeface="Calibri"/>
            </a:endParaRPr>
          </a:p>
          <a:p>
            <a:r>
              <a:rPr lang="en-US">
                <a:cs typeface="Calibri"/>
              </a:rPr>
              <a:t>Here we have the confusion matrix.  Results here show the True Positive, True Negative, False Positive, and False Negative results of a model.  </a:t>
            </a:r>
          </a:p>
        </p:txBody>
      </p:sp>
      <p:sp>
        <p:nvSpPr>
          <p:cNvPr id="4" name="Slide Number Placeholder 3"/>
          <p:cNvSpPr>
            <a:spLocks noGrp="1"/>
          </p:cNvSpPr>
          <p:nvPr>
            <p:ph type="sldNum" sz="quarter" idx="5"/>
          </p:nvPr>
        </p:nvSpPr>
        <p:spPr/>
        <p:txBody>
          <a:bodyPr/>
          <a:lstStyle/>
          <a:p>
            <a:fld id="{6E9C861B-1262-42BE-99E6-13BAA0ABF868}" type="slidenum">
              <a:rPr lang="en-US" smtClean="0"/>
              <a:t>29</a:t>
            </a:fld>
            <a:endParaRPr lang="en-US"/>
          </a:p>
        </p:txBody>
      </p:sp>
    </p:spTree>
    <p:extLst>
      <p:ext uri="{BB962C8B-B14F-4D97-AF65-F5344CB8AC3E}">
        <p14:creationId xmlns:p14="http://schemas.microsoft.com/office/powerpoint/2010/main" val="4118052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a:t>Demographic/Statistical Parity</a:t>
            </a:r>
          </a:p>
          <a:p>
            <a:pPr marL="628650" lvl="1" indent="-171450">
              <a:lnSpc>
                <a:spcPct val="90000"/>
              </a:lnSpc>
              <a:spcBef>
                <a:spcPts val="500"/>
              </a:spcBef>
              <a:buFont typeface="Arial"/>
              <a:buChar char="•"/>
            </a:pPr>
            <a:r>
              <a:rPr lang="en-US"/>
              <a:t>the model is fair if the composition of people who are selected by the model matches the group membership percentages of the applicants.</a:t>
            </a:r>
            <a:endParaRPr lang="en-US">
              <a:cs typeface="Calibri" panose="020F0502020204030204"/>
            </a:endParaRPr>
          </a:p>
          <a:p>
            <a:pPr marL="628650" lvl="1" indent="-171450">
              <a:lnSpc>
                <a:spcPct val="90000"/>
              </a:lnSpc>
              <a:spcBef>
                <a:spcPts val="500"/>
              </a:spcBef>
              <a:buFont typeface="Arial"/>
              <a:buChar char="•"/>
            </a:pPr>
            <a:r>
              <a:rPr lang="en-US"/>
              <a:t>i.e. if the population has 50% women, and the AI model (e.g. resume screener) chooses a subset as it’s output, then the subset should have 50% women</a:t>
            </a:r>
            <a:endParaRPr lang="en-US">
              <a:cs typeface="Calibri"/>
            </a:endParaRPr>
          </a:p>
          <a:p>
            <a:pPr marL="628650" lvl="1" indent="-171450">
              <a:lnSpc>
                <a:spcPct val="90000"/>
              </a:lnSpc>
              <a:spcBef>
                <a:spcPts val="500"/>
              </a:spcBef>
              <a:buFont typeface="Arial"/>
              <a:buChar char="•"/>
            </a:pPr>
            <a:endParaRPr lang="en-US">
              <a:ea typeface="Calibri" panose="020F0502020204030204"/>
              <a:cs typeface="Calibri"/>
            </a:endParaRPr>
          </a:p>
          <a:p>
            <a:r>
              <a:rPr lang="en-US">
                <a:ea typeface="Calibri" panose="020F0502020204030204"/>
                <a:cs typeface="Calibri"/>
              </a:rPr>
              <a:t>Full example from Kaggle:</a:t>
            </a:r>
          </a:p>
          <a:p>
            <a:r>
              <a:rPr lang="en-US"/>
              <a:t>A nonprofit is organizing an international conference, and 20,000 people have signed up to attend. The organizers write a ML model to select 100 attendees who could potentially give interesting talks at the conference. Since 50% of the attendees will be women (10,000 out of 20,000), they design the model so that 50% of the selected speaker candidates are women.</a:t>
            </a:r>
          </a:p>
        </p:txBody>
      </p:sp>
      <p:sp>
        <p:nvSpPr>
          <p:cNvPr id="4" name="Slide Number Placeholder 3"/>
          <p:cNvSpPr>
            <a:spLocks noGrp="1"/>
          </p:cNvSpPr>
          <p:nvPr>
            <p:ph type="sldNum" sz="quarter" idx="5"/>
          </p:nvPr>
        </p:nvSpPr>
        <p:spPr/>
        <p:txBody>
          <a:bodyPr/>
          <a:lstStyle/>
          <a:p>
            <a:fld id="{6E9C861B-1262-42BE-99E6-13BAA0ABF868}" type="slidenum">
              <a:rPr lang="en-US" smtClean="0"/>
              <a:t>30</a:t>
            </a:fld>
            <a:endParaRPr lang="en-US"/>
          </a:p>
        </p:txBody>
      </p:sp>
    </p:spTree>
    <p:extLst>
      <p:ext uri="{BB962C8B-B14F-4D97-AF65-F5344CB8AC3E}">
        <p14:creationId xmlns:p14="http://schemas.microsoft.com/office/powerpoint/2010/main" val="345915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let's start with the </a:t>
            </a:r>
            <a:r>
              <a:rPr lang="en-US" dirty="0"/>
              <a:t>wide variety of ethical issues with AI.  I’ll describe some here briefly, and then focus on one – Bias</a:t>
            </a:r>
          </a:p>
          <a:p>
            <a:endParaRPr lang="en-US" dirty="0">
              <a:cs typeface="Calibri" panose="020F0502020204030204"/>
            </a:endParaRPr>
          </a:p>
          <a:p>
            <a:r>
              <a:rPr lang="en-US" dirty="0">
                <a:cs typeface="Calibri" panose="020F0502020204030204"/>
              </a:rPr>
              <a:t>In all of these examples, they may not start out intending harm, but I cover the extreme cases.</a:t>
            </a:r>
          </a:p>
        </p:txBody>
      </p:sp>
      <p:sp>
        <p:nvSpPr>
          <p:cNvPr id="4" name="Slide Number Placeholder 3"/>
          <p:cNvSpPr>
            <a:spLocks noGrp="1"/>
          </p:cNvSpPr>
          <p:nvPr>
            <p:ph type="sldNum" sz="quarter" idx="5"/>
          </p:nvPr>
        </p:nvSpPr>
        <p:spPr/>
        <p:txBody>
          <a:bodyPr/>
          <a:lstStyle/>
          <a:p>
            <a:fld id="{6E9C861B-1262-42BE-99E6-13BAA0ABF868}" type="slidenum">
              <a:rPr lang="en-US" smtClean="0"/>
              <a:t>3</a:t>
            </a:fld>
            <a:endParaRPr lang="en-US"/>
          </a:p>
        </p:txBody>
      </p:sp>
    </p:spTree>
    <p:extLst>
      <p:ext uri="{BB962C8B-B14F-4D97-AF65-F5344CB8AC3E}">
        <p14:creationId xmlns:p14="http://schemas.microsoft.com/office/powerpoint/2010/main" val="396211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dirty="0"/>
              <a:t>Equal Opportunity</a:t>
            </a:r>
          </a:p>
          <a:p>
            <a:pPr marL="628650" lvl="1" indent="-171450">
              <a:lnSpc>
                <a:spcPct val="90000"/>
              </a:lnSpc>
              <a:spcBef>
                <a:spcPts val="500"/>
              </a:spcBef>
              <a:buFont typeface="Arial,Sans-Serif"/>
              <a:buChar char="•"/>
            </a:pPr>
            <a:r>
              <a:rPr lang="en-US" dirty="0"/>
              <a:t>the proportion of people who are correctly selected by the model ("positives") is the same for each group.</a:t>
            </a:r>
          </a:p>
          <a:p>
            <a:pPr marL="628650" lvl="1" indent="-171450">
              <a:lnSpc>
                <a:spcPct val="90000"/>
              </a:lnSpc>
              <a:spcBef>
                <a:spcPts val="500"/>
              </a:spcBef>
              <a:buFont typeface="Arial,Sans-Serif"/>
              <a:buChar char="•"/>
            </a:pPr>
            <a:r>
              <a:rPr lang="en-US" dirty="0"/>
              <a:t>I.e. true positive rate for the model output is same for each demographic group // </a:t>
            </a:r>
            <a:r>
              <a:rPr lang="en-US" b="1" dirty="0"/>
              <a:t>meaning that it’s not picking any one group more than all the others</a:t>
            </a:r>
            <a:endParaRPr lang="en-US" b="1" dirty="0">
              <a:cs typeface="Calibri"/>
            </a:endParaRPr>
          </a:p>
          <a:p>
            <a:pPr>
              <a:lnSpc>
                <a:spcPct val="90000"/>
              </a:lnSpc>
              <a:spcBef>
                <a:spcPts val="1000"/>
              </a:spcBef>
            </a:pPr>
            <a:endParaRPr lang="en-US">
              <a:ea typeface="Calibri" panose="020F0502020204030204"/>
              <a:cs typeface="Calibri"/>
            </a:endParaRPr>
          </a:p>
          <a:p>
            <a:pPr>
              <a:lnSpc>
                <a:spcPct val="90000"/>
              </a:lnSpc>
              <a:spcBef>
                <a:spcPts val="1000"/>
              </a:spcBef>
            </a:pPr>
            <a:r>
              <a:rPr lang="en-US" dirty="0">
                <a:ea typeface="Calibri" panose="020F0502020204030204"/>
                <a:cs typeface="Calibri"/>
              </a:rPr>
              <a:t>Full Kaggle Example</a:t>
            </a:r>
          </a:p>
          <a:p>
            <a:pPr>
              <a:lnSpc>
                <a:spcPct val="90000"/>
              </a:lnSpc>
              <a:spcBef>
                <a:spcPts val="1000"/>
              </a:spcBef>
            </a:pPr>
            <a:r>
              <a:rPr lang="en-US" dirty="0"/>
              <a:t>A doctor uses a tool to identify patients in need of extra care, who could be at risk for developing serious medical conditions. (This tool is used only to supplement the doctor's practice, as a second opinion.) It is designed to have a high TPR that is equal for each demographic group.</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31</a:t>
            </a:fld>
            <a:endParaRPr lang="en-US"/>
          </a:p>
        </p:txBody>
      </p:sp>
    </p:spTree>
    <p:extLst>
      <p:ext uri="{BB962C8B-B14F-4D97-AF65-F5344CB8AC3E}">
        <p14:creationId xmlns:p14="http://schemas.microsoft.com/office/powerpoint/2010/main" val="4217721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Equal Accuracy</a:t>
            </a:r>
          </a:p>
          <a:p>
            <a:pPr marL="628650" lvl="1" indent="-171450">
              <a:lnSpc>
                <a:spcPct val="90000"/>
              </a:lnSpc>
              <a:spcBef>
                <a:spcPts val="500"/>
              </a:spcBef>
              <a:buFont typeface="Arial,Sans-Serif"/>
              <a:buChar char="•"/>
            </a:pPr>
            <a:r>
              <a:rPr lang="en-US"/>
              <a:t>Similar to Equal Opportunity, but using the Accuracy model: the percentage of correct classifications (people who should be denied and are denied, and people who should be approved who are approved) should be the same for each group. </a:t>
            </a:r>
            <a:endParaRPr lang="en-US">
              <a:ea typeface="Calibri"/>
              <a:cs typeface="Calibri"/>
            </a:endParaRPr>
          </a:p>
          <a:p>
            <a:pPr>
              <a:lnSpc>
                <a:spcPct val="90000"/>
              </a:lnSpc>
              <a:spcBef>
                <a:spcPts val="500"/>
              </a:spcBef>
            </a:pPr>
            <a:endParaRPr lang="en-US">
              <a:ea typeface="Calibri"/>
              <a:cs typeface="Calibri"/>
            </a:endParaRPr>
          </a:p>
          <a:p>
            <a:pPr>
              <a:lnSpc>
                <a:spcPct val="90000"/>
              </a:lnSpc>
              <a:spcBef>
                <a:spcPts val="500"/>
              </a:spcBef>
            </a:pPr>
            <a:r>
              <a:rPr lang="en-US">
                <a:ea typeface="Calibri"/>
                <a:cs typeface="Calibri"/>
              </a:rPr>
              <a:t>Full Kaggle Example</a:t>
            </a:r>
          </a:p>
          <a:p>
            <a:pPr>
              <a:lnSpc>
                <a:spcPct val="90000"/>
              </a:lnSpc>
              <a:spcBef>
                <a:spcPts val="500"/>
              </a:spcBef>
            </a:pPr>
            <a:r>
              <a:rPr lang="en-US"/>
              <a:t>A bank uses a model to approve people for a loan. The model is designed to be equally accurate for each demographic group: this way, the bank avoids approving people who should be rejected (which would be financially damaging for both the applicant and the bank) and avoid rejecting people who should be approved (which would be a failed opportunity for the applicant and reduce the bank's revenue).</a:t>
            </a:r>
            <a:endParaRPr lang="en-US">
              <a:ea typeface="Calibri"/>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32</a:t>
            </a:fld>
            <a:endParaRPr lang="en-US"/>
          </a:p>
        </p:txBody>
      </p:sp>
    </p:spTree>
    <p:extLst>
      <p:ext uri="{BB962C8B-B14F-4D97-AF65-F5344CB8AC3E}">
        <p14:creationId xmlns:p14="http://schemas.microsoft.com/office/powerpoint/2010/main" val="2324204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there are a number of easy steps we can take to make sure we're complying with DOD policy and remaining unbiased:</a:t>
            </a:r>
          </a:p>
          <a:p>
            <a:r>
              <a:rPr lang="en-US">
                <a:ea typeface="Calibri"/>
                <a:cs typeface="Calibri"/>
              </a:rPr>
              <a:t>- For the researchers, when you're developing models in experiments for future publication, make sure you include a small section in your journal article outlining how you've checked for bias</a:t>
            </a:r>
          </a:p>
          <a:p>
            <a:r>
              <a:rPr lang="en-US">
                <a:ea typeface="Calibri"/>
                <a:cs typeface="Calibri"/>
              </a:rPr>
              <a:t>   - with all the attention in government and industry on this subject, this should be a benefit in getting you published.  </a:t>
            </a:r>
          </a:p>
          <a:p>
            <a:r>
              <a:rPr lang="en-US">
                <a:ea typeface="Calibri"/>
                <a:cs typeface="Calibri"/>
              </a:rPr>
              <a:t>   - I've stated several ways to tune your models to reduce bias – use those</a:t>
            </a:r>
          </a:p>
          <a:p>
            <a:r>
              <a:rPr lang="en-US">
                <a:ea typeface="Calibri"/>
                <a:cs typeface="Calibri"/>
              </a:rPr>
              <a:t>   - For any model that will be deployed to real world situations, ensure you've taken steps for human centered design</a:t>
            </a:r>
          </a:p>
          <a:p>
            <a:r>
              <a:rPr lang="en-US">
                <a:ea typeface="Calibri"/>
                <a:cs typeface="Calibri"/>
              </a:rPr>
              <a:t>       - you've included or recommended places for circuit breakers where users can provide feedback if the model is not behaving correctly.  </a:t>
            </a:r>
          </a:p>
          <a:p>
            <a:r>
              <a:rPr lang="en-US">
                <a:ea typeface="Calibri"/>
                <a:cs typeface="Calibri"/>
              </a:rPr>
              <a:t>- For professors, when you're sitting in defenses, expect the student to outline how they've checked for model bias and if they've tuned their models for that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33</a:t>
            </a:fld>
            <a:endParaRPr lang="en-US"/>
          </a:p>
        </p:txBody>
      </p:sp>
    </p:spTree>
    <p:extLst>
      <p:ext uri="{BB962C8B-B14F-4D97-AF65-F5344CB8AC3E}">
        <p14:creationId xmlns:p14="http://schemas.microsoft.com/office/powerpoint/2010/main" val="115994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Intentional harm is just what it says.  It’s using algorithms to influence a desired action.  This is the easiest for us to understand.</a:t>
            </a:r>
          </a:p>
          <a:p>
            <a:r>
              <a:rPr lang="en-US"/>
              <a:t>Companies use recommender systems to get people to click on links or stay on their platforms so they can see more ads.  </a:t>
            </a:r>
            <a:endParaRPr lang="en-US">
              <a:cs typeface="Calibri"/>
            </a:endParaRPr>
          </a:p>
          <a:p>
            <a:endParaRPr lang="en-US"/>
          </a:p>
          <a:p>
            <a:r>
              <a:rPr lang="en-US"/>
              <a:t>But when these recommender systems aren’t checked or controlled, they can lead people down the extreme corners of society.  </a:t>
            </a:r>
            <a:endParaRPr lang="en-US">
              <a:cs typeface="Calibri"/>
            </a:endParaRPr>
          </a:p>
          <a:p>
            <a:endParaRPr lang="en-US"/>
          </a:p>
          <a:p>
            <a:r>
              <a:rPr lang="en-US"/>
              <a:t>This is what the book “weapons of Math Destruction” and “the social dilemma” movie are about.  </a:t>
            </a:r>
          </a:p>
        </p:txBody>
      </p:sp>
      <p:sp>
        <p:nvSpPr>
          <p:cNvPr id="4" name="Slide Number Placeholder 3"/>
          <p:cNvSpPr>
            <a:spLocks noGrp="1"/>
          </p:cNvSpPr>
          <p:nvPr>
            <p:ph type="sldNum" sz="quarter" idx="5"/>
          </p:nvPr>
        </p:nvSpPr>
        <p:spPr/>
        <p:txBody>
          <a:bodyPr/>
          <a:lstStyle/>
          <a:p>
            <a:fld id="{6E9C861B-1262-42BE-99E6-13BAA0ABF868}" type="slidenum">
              <a:rPr lang="en-US" smtClean="0"/>
              <a:t>4</a:t>
            </a:fld>
            <a:endParaRPr lang="en-US"/>
          </a:p>
        </p:txBody>
      </p:sp>
    </p:spTree>
    <p:extLst>
      <p:ext uri="{BB962C8B-B14F-4D97-AF65-F5344CB8AC3E}">
        <p14:creationId xmlns:p14="http://schemas.microsoft.com/office/powerpoint/2010/main" val="4007933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Trust in AI – believing that an AI system will do what it was designed to do, and nothing else.  I think that speaks for itself.</a:t>
            </a:r>
          </a:p>
        </p:txBody>
      </p:sp>
      <p:sp>
        <p:nvSpPr>
          <p:cNvPr id="4" name="Slide Number Placeholder 3"/>
          <p:cNvSpPr>
            <a:spLocks noGrp="1"/>
          </p:cNvSpPr>
          <p:nvPr>
            <p:ph type="sldNum" sz="quarter" idx="5"/>
          </p:nvPr>
        </p:nvSpPr>
        <p:spPr/>
        <p:txBody>
          <a:bodyPr/>
          <a:lstStyle/>
          <a:p>
            <a:fld id="{6E9C861B-1262-42BE-99E6-13BAA0ABF868}" type="slidenum">
              <a:rPr lang="en-US" smtClean="0"/>
              <a:t>5</a:t>
            </a:fld>
            <a:endParaRPr lang="en-US"/>
          </a:p>
        </p:txBody>
      </p:sp>
    </p:spTree>
    <p:extLst>
      <p:ext uri="{BB962C8B-B14F-4D97-AF65-F5344CB8AC3E}">
        <p14:creationId xmlns:p14="http://schemas.microsoft.com/office/powerpoint/2010/main" val="2919501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 also a topic that DOD members are familiar with generally.  When applied to algorithms, you want to make sure they are secure so that they are predicting outcomes as intended.  </a:t>
            </a:r>
          </a:p>
          <a:p>
            <a:endParaRPr lang="en-US"/>
          </a:p>
          <a:p>
            <a:r>
              <a:rPr lang="en-US"/>
              <a:t>There’s a lot of cat-and-mouse research out there on how to cause models to drift so that they start making wrong predictions, and then how to prevent that.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6</a:t>
            </a:fld>
            <a:endParaRPr lang="en-US"/>
          </a:p>
        </p:txBody>
      </p:sp>
    </p:spTree>
    <p:extLst>
      <p:ext uri="{BB962C8B-B14F-4D97-AF65-F5344CB8AC3E}">
        <p14:creationId xmlns:p14="http://schemas.microsoft.com/office/powerpoint/2010/main" val="1219177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Opacity – This is about how transparent or opaque models are.  Are they easy to understand how they are learning, or are they hopelessly complicated.  </a:t>
            </a:r>
          </a:p>
          <a:p>
            <a:endParaRPr lang="en-US"/>
          </a:p>
          <a:p>
            <a:r>
              <a:rPr lang="en-US"/>
              <a:t>More complicated models have been making better predictions, but then we have to give up more control.  This also makes it harder to find out what went wrong when they start mis-predicting.</a:t>
            </a:r>
          </a:p>
        </p:txBody>
      </p:sp>
      <p:sp>
        <p:nvSpPr>
          <p:cNvPr id="4" name="Slide Number Placeholder 3"/>
          <p:cNvSpPr>
            <a:spLocks noGrp="1"/>
          </p:cNvSpPr>
          <p:nvPr>
            <p:ph type="sldNum" sz="quarter" idx="5"/>
          </p:nvPr>
        </p:nvSpPr>
        <p:spPr/>
        <p:txBody>
          <a:bodyPr/>
          <a:lstStyle/>
          <a:p>
            <a:fld id="{6E9C861B-1262-42BE-99E6-13BAA0ABF868}" type="slidenum">
              <a:rPr lang="en-US" smtClean="0"/>
              <a:t>7</a:t>
            </a:fld>
            <a:endParaRPr lang="en-US"/>
          </a:p>
        </p:txBody>
      </p:sp>
    </p:spTree>
    <p:extLst>
      <p:ext uri="{BB962C8B-B14F-4D97-AF65-F5344CB8AC3E}">
        <p14:creationId xmlns:p14="http://schemas.microsoft.com/office/powerpoint/2010/main" val="386302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Bias – When an AI model’s outcomes favor a particular group or outcome unfairly, we say there is bias in the model.  </a:t>
            </a:r>
          </a:p>
        </p:txBody>
      </p:sp>
      <p:sp>
        <p:nvSpPr>
          <p:cNvPr id="4" name="Slide Number Placeholder 3"/>
          <p:cNvSpPr>
            <a:spLocks noGrp="1"/>
          </p:cNvSpPr>
          <p:nvPr>
            <p:ph type="sldNum" sz="quarter" idx="5"/>
          </p:nvPr>
        </p:nvSpPr>
        <p:spPr/>
        <p:txBody>
          <a:bodyPr/>
          <a:lstStyle/>
          <a:p>
            <a:fld id="{6E9C861B-1262-42BE-99E6-13BAA0ABF868}" type="slidenum">
              <a:rPr lang="en-US" smtClean="0"/>
              <a:t>8</a:t>
            </a:fld>
            <a:endParaRPr lang="en-US"/>
          </a:p>
        </p:txBody>
      </p:sp>
    </p:spTree>
    <p:extLst>
      <p:ext uri="{BB962C8B-B14F-4D97-AF65-F5344CB8AC3E}">
        <p14:creationId xmlns:p14="http://schemas.microsoft.com/office/powerpoint/2010/main" val="187129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a real world use case that highlights historical bias and how it can affect future predictions.</a:t>
            </a:r>
          </a:p>
          <a:p>
            <a:endParaRPr lang="en-US"/>
          </a:p>
          <a:p>
            <a:r>
              <a:rPr lang="en-US" dirty="0"/>
              <a:t>I was going through a Python machine learning course on Udemy and the exercise said to load the Boston Housing Dataset</a:t>
            </a:r>
            <a:endParaRPr lang="en-US" dirty="0">
              <a:cs typeface="Calibri"/>
            </a:endParaRPr>
          </a:p>
          <a:p>
            <a:endParaRPr lang="en-US"/>
          </a:p>
          <a:p>
            <a:r>
              <a:rPr lang="en-US" dirty="0"/>
              <a:t>This is a standard dataset that's preferred for teaching linear regression because it’s </a:t>
            </a:r>
            <a:r>
              <a:rPr lang="en-US" b="1" dirty="0"/>
              <a:t>complete</a:t>
            </a:r>
            <a:r>
              <a:rPr lang="en-US" dirty="0"/>
              <a:t>, has a </a:t>
            </a:r>
            <a:r>
              <a:rPr lang="en-US" b="1" dirty="0"/>
              <a:t>variety </a:t>
            </a:r>
            <a:r>
              <a:rPr lang="en-US" dirty="0"/>
              <a:t>of variables and leads to a </a:t>
            </a:r>
            <a:r>
              <a:rPr lang="en-US" b="1" dirty="0"/>
              <a:t>good fit</a:t>
            </a:r>
            <a:r>
              <a:rPr lang="en-US" dirty="0"/>
              <a:t>.</a:t>
            </a:r>
            <a:endParaRPr lang="en-US" dirty="0">
              <a:cs typeface="Calibri"/>
            </a:endParaRPr>
          </a:p>
          <a:p>
            <a:endParaRPr lang="en-US"/>
          </a:p>
          <a:p>
            <a:r>
              <a:rPr lang="en-US" dirty="0"/>
              <a:t>It uses Census data from 1970 and is often used to </a:t>
            </a:r>
            <a:r>
              <a:rPr lang="en-US" b="1" dirty="0"/>
              <a:t>predict what the median cost of house</a:t>
            </a:r>
            <a:r>
              <a:rPr lang="en-US" dirty="0"/>
              <a:t> should be given a number of variables.  </a:t>
            </a:r>
            <a:endParaRPr lang="en-US" dirty="0">
              <a:cs typeface="Calibri"/>
            </a:endParaRPr>
          </a:p>
          <a:p>
            <a:endParaRPr lang="en-US"/>
          </a:p>
          <a:p>
            <a:r>
              <a:rPr lang="en-US" dirty="0"/>
              <a:t>Think of this as a precursor to the Zillow home value predictor.  So after the model learns how various factors are related to a median house price, it can be used to predict future home prices.  </a:t>
            </a:r>
            <a:endParaRPr lang="en-US" dirty="0">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9</a:t>
            </a:fld>
            <a:endParaRPr lang="en-US"/>
          </a:p>
        </p:txBody>
      </p:sp>
    </p:spTree>
    <p:extLst>
      <p:ext uri="{BB962C8B-B14F-4D97-AF65-F5344CB8AC3E}">
        <p14:creationId xmlns:p14="http://schemas.microsoft.com/office/powerpoint/2010/main" val="2100427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7086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5812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9901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051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79983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1964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3080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7526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8385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77490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491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3876803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bigstepmarketing.com/internet-marketing/reputation-managemen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torange.biz/money-your-favorite-16737" TargetMode="Externa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Bias in Artificial Intelligence</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Lt Col Hiren Patel, PhD</a:t>
            </a:r>
          </a:p>
          <a:p>
            <a:r>
              <a:rPr lang="en-US">
                <a:cs typeface="Calibri"/>
              </a:rPr>
              <a:t>AFIT/LSS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312D-B234-9B24-240C-58F618907122}"/>
              </a:ext>
            </a:extLst>
          </p:cNvPr>
          <p:cNvSpPr>
            <a:spLocks noGrp="1"/>
          </p:cNvSpPr>
          <p:nvPr>
            <p:ph type="title"/>
          </p:nvPr>
        </p:nvSpPr>
        <p:spPr/>
        <p:txBody>
          <a:bodyPr/>
          <a:lstStyle/>
          <a:p>
            <a:r>
              <a:rPr lang="en-US"/>
              <a:t>Boston Housing Data</a:t>
            </a:r>
          </a:p>
        </p:txBody>
      </p:sp>
      <p:pic>
        <p:nvPicPr>
          <p:cNvPr id="9" name="Content Placeholder 8">
            <a:extLst>
              <a:ext uri="{FF2B5EF4-FFF2-40B4-BE49-F238E27FC236}">
                <a16:creationId xmlns:a16="http://schemas.microsoft.com/office/drawing/2014/main" id="{F49D1F00-7C1E-FC36-5A95-A28F34D180D3}"/>
              </a:ext>
            </a:extLst>
          </p:cNvPr>
          <p:cNvPicPr>
            <a:picLocks noGrp="1" noChangeAspect="1"/>
          </p:cNvPicPr>
          <p:nvPr>
            <p:ph idx="1"/>
          </p:nvPr>
        </p:nvPicPr>
        <p:blipFill>
          <a:blip r:embed="rId3"/>
          <a:stretch>
            <a:fillRect/>
          </a:stretch>
        </p:blipFill>
        <p:spPr>
          <a:xfrm>
            <a:off x="1192660" y="4908465"/>
            <a:ext cx="9823614" cy="497058"/>
          </a:xfrm>
        </p:spPr>
      </p:pic>
      <p:pic>
        <p:nvPicPr>
          <p:cNvPr id="5" name="Picture 4">
            <a:extLst>
              <a:ext uri="{FF2B5EF4-FFF2-40B4-BE49-F238E27FC236}">
                <a16:creationId xmlns:a16="http://schemas.microsoft.com/office/drawing/2014/main" id="{75850920-6FF0-514C-232F-6A8D456AC963}"/>
              </a:ext>
            </a:extLst>
          </p:cNvPr>
          <p:cNvPicPr>
            <a:picLocks noChangeAspect="1"/>
          </p:cNvPicPr>
          <p:nvPr/>
        </p:nvPicPr>
        <p:blipFill>
          <a:blip r:embed="rId4"/>
          <a:stretch>
            <a:fillRect/>
          </a:stretch>
        </p:blipFill>
        <p:spPr>
          <a:xfrm>
            <a:off x="76055" y="1612585"/>
            <a:ext cx="8794392" cy="1552759"/>
          </a:xfrm>
          <a:prstGeom prst="rect">
            <a:avLst/>
          </a:prstGeom>
        </p:spPr>
      </p:pic>
      <p:cxnSp>
        <p:nvCxnSpPr>
          <p:cNvPr id="11" name="Straight Connector 10">
            <a:extLst>
              <a:ext uri="{FF2B5EF4-FFF2-40B4-BE49-F238E27FC236}">
                <a16:creationId xmlns:a16="http://schemas.microsoft.com/office/drawing/2014/main" id="{38079E9E-E1F7-45F5-2AB9-6B8BEEC8B460}"/>
              </a:ext>
            </a:extLst>
          </p:cNvPr>
          <p:cNvCxnSpPr>
            <a:cxnSpLocks/>
          </p:cNvCxnSpPr>
          <p:nvPr/>
        </p:nvCxnSpPr>
        <p:spPr>
          <a:xfrm flipH="1">
            <a:off x="1192660" y="2075820"/>
            <a:ext cx="2303664" cy="2832645"/>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C5FCD611-B279-C56A-85C8-F0F237BFB1C1}"/>
              </a:ext>
            </a:extLst>
          </p:cNvPr>
          <p:cNvCxnSpPr>
            <a:cxnSpLocks/>
          </p:cNvCxnSpPr>
          <p:nvPr/>
        </p:nvCxnSpPr>
        <p:spPr>
          <a:xfrm>
            <a:off x="7929623" y="2088955"/>
            <a:ext cx="3043177" cy="281951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7501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312D-B234-9B24-240C-58F618907122}"/>
              </a:ext>
            </a:extLst>
          </p:cNvPr>
          <p:cNvSpPr>
            <a:spLocks noGrp="1"/>
          </p:cNvSpPr>
          <p:nvPr>
            <p:ph type="title"/>
          </p:nvPr>
        </p:nvSpPr>
        <p:spPr/>
        <p:txBody>
          <a:bodyPr/>
          <a:lstStyle/>
          <a:p>
            <a:r>
              <a:rPr lang="en-US"/>
              <a:t>Boston Housing Data</a:t>
            </a:r>
          </a:p>
        </p:txBody>
      </p:sp>
      <p:sp>
        <p:nvSpPr>
          <p:cNvPr id="3" name="Content Placeholder 2">
            <a:extLst>
              <a:ext uri="{FF2B5EF4-FFF2-40B4-BE49-F238E27FC236}">
                <a16:creationId xmlns:a16="http://schemas.microsoft.com/office/drawing/2014/main" id="{9054008D-59DF-24C1-0D63-BA16BC883DCA}"/>
              </a:ext>
            </a:extLst>
          </p:cNvPr>
          <p:cNvSpPr>
            <a:spLocks noGrp="1"/>
          </p:cNvSpPr>
          <p:nvPr>
            <p:ph idx="1"/>
          </p:nvPr>
        </p:nvSpPr>
        <p:spPr>
          <a:xfrm>
            <a:off x="3612931" y="1951749"/>
            <a:ext cx="3796862" cy="476141"/>
          </a:xfrm>
        </p:spPr>
        <p:txBody>
          <a:bodyPr/>
          <a:lstStyle/>
          <a:p>
            <a:pPr marL="0" indent="0">
              <a:buNone/>
            </a:pPr>
            <a:r>
              <a:rPr lang="en-US"/>
              <a:t>B = 1000(Bk – 0.63)^2</a:t>
            </a:r>
          </a:p>
        </p:txBody>
      </p:sp>
      <p:cxnSp>
        <p:nvCxnSpPr>
          <p:cNvPr id="6" name="Straight Arrow Connector 5">
            <a:extLst>
              <a:ext uri="{FF2B5EF4-FFF2-40B4-BE49-F238E27FC236}">
                <a16:creationId xmlns:a16="http://schemas.microsoft.com/office/drawing/2014/main" id="{367463E3-C583-544A-3FEA-9AAEE0F47B83}"/>
              </a:ext>
            </a:extLst>
          </p:cNvPr>
          <p:cNvCxnSpPr/>
          <p:nvPr/>
        </p:nvCxnSpPr>
        <p:spPr>
          <a:xfrm flipV="1">
            <a:off x="4398579" y="2427890"/>
            <a:ext cx="1529255" cy="100111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4ADC2F8-2C33-9639-62AC-159FB23729AA}"/>
              </a:ext>
            </a:extLst>
          </p:cNvPr>
          <p:cNvSpPr txBox="1">
            <a:spLocks/>
          </p:cNvSpPr>
          <p:nvPr/>
        </p:nvSpPr>
        <p:spPr>
          <a:xfrm>
            <a:off x="485283" y="3639211"/>
            <a:ext cx="5558985" cy="24066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Incorrect Assumption</a:t>
            </a:r>
          </a:p>
          <a:p>
            <a:pPr marL="0" indent="0">
              <a:buFont typeface="Arial" panose="020B0604020202020204" pitchFamily="34" charset="0"/>
              <a:buNone/>
            </a:pPr>
            <a:r>
              <a:rPr lang="en-US" dirty="0"/>
              <a:t>0-63%: negative relation between Bk and home price</a:t>
            </a:r>
            <a:endParaRPr lang="en-US" dirty="0">
              <a:cs typeface="Calibri"/>
            </a:endParaRPr>
          </a:p>
          <a:p>
            <a:pPr marL="0" indent="0">
              <a:buFont typeface="Arial" panose="020B0604020202020204" pitchFamily="34" charset="0"/>
              <a:buNone/>
            </a:pPr>
            <a:r>
              <a:rPr lang="en-US" dirty="0"/>
              <a:t>63%+ there is a positive relation</a:t>
            </a:r>
            <a:endParaRPr lang="en-US" dirty="0">
              <a:cs typeface="Calibri"/>
            </a:endParaRPr>
          </a:p>
        </p:txBody>
      </p:sp>
      <p:cxnSp>
        <p:nvCxnSpPr>
          <p:cNvPr id="9" name="Straight Arrow Connector 8">
            <a:extLst>
              <a:ext uri="{FF2B5EF4-FFF2-40B4-BE49-F238E27FC236}">
                <a16:creationId xmlns:a16="http://schemas.microsoft.com/office/drawing/2014/main" id="{0044675F-9DF5-CE8A-3E86-D07DB680AA1A}"/>
              </a:ext>
            </a:extLst>
          </p:cNvPr>
          <p:cNvCxnSpPr/>
          <p:nvPr/>
        </p:nvCxnSpPr>
        <p:spPr>
          <a:xfrm flipH="1" flipV="1">
            <a:off x="6842234" y="2443657"/>
            <a:ext cx="788276" cy="1111469"/>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0E87BDE-66D4-70BA-F5B3-3A4C690DCBC1}"/>
              </a:ext>
            </a:extLst>
          </p:cNvPr>
          <p:cNvSpPr txBox="1">
            <a:spLocks/>
          </p:cNvSpPr>
          <p:nvPr/>
        </p:nvSpPr>
        <p:spPr>
          <a:xfrm>
            <a:off x="6093866" y="3639211"/>
            <a:ext cx="5558985" cy="24066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Incorrect Assumption</a:t>
            </a:r>
          </a:p>
          <a:p>
            <a:pPr marL="0" indent="0">
              <a:buFont typeface="Arial" panose="020B0604020202020204" pitchFamily="34" charset="0"/>
              <a:buNone/>
            </a:pPr>
            <a:r>
              <a:rPr lang="en-US" dirty="0"/>
              <a:t>Parabolic relationship between Bk and home price</a:t>
            </a:r>
            <a:endParaRPr lang="en-US" dirty="0">
              <a:cs typeface="Calibri"/>
            </a:endParaRPr>
          </a:p>
        </p:txBody>
      </p:sp>
    </p:spTree>
    <p:extLst>
      <p:ext uri="{BB962C8B-B14F-4D97-AF65-F5344CB8AC3E}">
        <p14:creationId xmlns:p14="http://schemas.microsoft.com/office/powerpoint/2010/main" val="1358343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1190-8C62-02E4-19DC-C60760F5298C}"/>
              </a:ext>
            </a:extLst>
          </p:cNvPr>
          <p:cNvSpPr>
            <a:spLocks noGrp="1"/>
          </p:cNvSpPr>
          <p:nvPr>
            <p:ph type="title"/>
          </p:nvPr>
        </p:nvSpPr>
        <p:spPr/>
        <p:txBody>
          <a:bodyPr/>
          <a:lstStyle/>
          <a:p>
            <a:r>
              <a:rPr lang="en-US"/>
              <a:t>Boston Housing Data</a:t>
            </a:r>
          </a:p>
        </p:txBody>
      </p:sp>
      <p:pic>
        <p:nvPicPr>
          <p:cNvPr id="9" name="Content Placeholder 8">
            <a:extLst>
              <a:ext uri="{FF2B5EF4-FFF2-40B4-BE49-F238E27FC236}">
                <a16:creationId xmlns:a16="http://schemas.microsoft.com/office/drawing/2014/main" id="{ACA612C1-5DF9-BD52-AD10-6ED4E31005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5258" y="1567465"/>
            <a:ext cx="7301485" cy="48676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5521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p:txBody>
          <a:bodyPr/>
          <a:lstStyle/>
          <a:p>
            <a:r>
              <a:rPr lang="en-US"/>
              <a:t>Types of AI Bias</a:t>
            </a:r>
          </a:p>
        </p:txBody>
      </p:sp>
      <p:graphicFrame>
        <p:nvGraphicFramePr>
          <p:cNvPr id="35" name="Content Placeholder 2">
            <a:extLst>
              <a:ext uri="{FF2B5EF4-FFF2-40B4-BE49-F238E27FC236}">
                <a16:creationId xmlns:a16="http://schemas.microsoft.com/office/drawing/2014/main" id="{65827C54-CDF0-15F1-CB63-1F920CD62E37}"/>
              </a:ext>
            </a:extLst>
          </p:cNvPr>
          <p:cNvGraphicFramePr>
            <a:graphicFrameLocks/>
          </p:cNvGraphicFramePr>
          <p:nvPr>
            <p:extLst>
              <p:ext uri="{D42A27DB-BD31-4B8C-83A1-F6EECF244321}">
                <p14:modId xmlns:p14="http://schemas.microsoft.com/office/powerpoint/2010/main" val="1110584824"/>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6337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BF66758-E834-120D-2C69-8BF02E65149C}"/>
              </a:ext>
            </a:extLst>
          </p:cNvPr>
          <p:cNvPicPr>
            <a:picLocks noChangeAspect="1"/>
          </p:cNvPicPr>
          <p:nvPr/>
        </p:nvPicPr>
        <p:blipFill rotWithShape="1">
          <a:blip r:embed="rId3">
            <a:alphaModFix/>
          </a:blip>
          <a:srcRect/>
          <a:stretch/>
        </p:blipFill>
        <p:spPr>
          <a:xfrm>
            <a:off x="20" y="10"/>
            <a:ext cx="12191981" cy="6857990"/>
          </a:xfrm>
          <a:prstGeom prst="rect">
            <a:avLst/>
          </a:prstGeom>
        </p:spPr>
      </p:pic>
      <p:sp>
        <p:nvSpPr>
          <p:cNvPr id="63" name="Rectangle 64">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pPr marL="285750" indent="-285750"/>
            <a:r>
              <a:rPr lang="en-US" sz="4800">
                <a:solidFill>
                  <a:schemeClr val="tx1">
                    <a:lumMod val="85000"/>
                    <a:lumOff val="15000"/>
                  </a:schemeClr>
                </a:solidFill>
              </a:rPr>
              <a:t>Historical Bias</a:t>
            </a:r>
          </a:p>
          <a:p>
            <a:endParaRPr lang="en-US" sz="4800">
              <a:solidFill>
                <a:schemeClr val="tx1">
                  <a:lumMod val="85000"/>
                  <a:lumOff val="15000"/>
                </a:schemeClr>
              </a:solidFill>
            </a:endParaRPr>
          </a:p>
        </p:txBody>
      </p:sp>
      <p:cxnSp>
        <p:nvCxnSpPr>
          <p:cNvPr id="64" name="Straight Connector 66">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853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9746570-B864-3AE4-BB9D-F6CD4AFAB583}"/>
              </a:ext>
            </a:extLst>
          </p:cNvPr>
          <p:cNvPicPr>
            <a:picLocks noChangeAspect="1"/>
          </p:cNvPicPr>
          <p:nvPr/>
        </p:nvPicPr>
        <p:blipFill rotWithShape="1">
          <a:blip r:embed="rId3">
            <a:alphaModFix/>
          </a:blip>
          <a:srcRect t="11791" b="9400"/>
          <a:stretch/>
        </p:blipFill>
        <p:spPr>
          <a:xfrm>
            <a:off x="20" y="10"/>
            <a:ext cx="12191981" cy="6857990"/>
          </a:xfrm>
          <a:prstGeom prst="rect">
            <a:avLst/>
          </a:prstGeom>
        </p:spPr>
      </p:pic>
      <p:sp>
        <p:nvSpPr>
          <p:cNvPr id="90" name="Rectangle 9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pPr marL="285750" indent="-285750"/>
            <a:r>
              <a:rPr lang="en-US" sz="4800">
                <a:solidFill>
                  <a:schemeClr val="tx1">
                    <a:lumMod val="85000"/>
                    <a:lumOff val="15000"/>
                  </a:schemeClr>
                </a:solidFill>
              </a:rPr>
              <a:t>Historical Bias</a:t>
            </a:r>
          </a:p>
          <a:p>
            <a:endParaRPr lang="en-US" sz="4800">
              <a:solidFill>
                <a:schemeClr val="tx1">
                  <a:lumMod val="85000"/>
                  <a:lumOff val="15000"/>
                </a:schemeClr>
              </a:solidFill>
            </a:endParaRPr>
          </a:p>
        </p:txBody>
      </p:sp>
      <p:cxnSp>
        <p:nvCxnSpPr>
          <p:cNvPr id="91" name="Straight Connector 9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03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12">
            <a:extLst>
              <a:ext uri="{FF2B5EF4-FFF2-40B4-BE49-F238E27FC236}">
                <a16:creationId xmlns:a16="http://schemas.microsoft.com/office/drawing/2014/main" id="{78D34181-BA70-9C4C-2CBB-6B37B13920A4}"/>
              </a:ext>
            </a:extLst>
          </p:cNvPr>
          <p:cNvPicPr>
            <a:picLocks noChangeAspect="1"/>
          </p:cNvPicPr>
          <p:nvPr/>
        </p:nvPicPr>
        <p:blipFill rotWithShape="1">
          <a:blip r:embed="rId3">
            <a:alphaModFix/>
          </a:blip>
          <a:srcRect/>
          <a:stretch/>
        </p:blipFill>
        <p:spPr>
          <a:xfrm>
            <a:off x="20" y="10"/>
            <a:ext cx="12191981" cy="6857990"/>
          </a:xfrm>
          <a:prstGeom prst="rect">
            <a:avLst/>
          </a:prstGeom>
        </p:spPr>
      </p:pic>
      <p:sp>
        <p:nvSpPr>
          <p:cNvPr id="44" name="Rectangle 43">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Representation Bias</a:t>
            </a:r>
          </a:p>
        </p:txBody>
      </p:sp>
      <p:cxnSp>
        <p:nvCxnSpPr>
          <p:cNvPr id="46" name="Straight Connector 45">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057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7">
            <a:extLst>
              <a:ext uri="{FF2B5EF4-FFF2-40B4-BE49-F238E27FC236}">
                <a16:creationId xmlns:a16="http://schemas.microsoft.com/office/drawing/2014/main" id="{EB7BEA2B-A60B-D73B-EE87-0E3C83C3A66E}"/>
              </a:ext>
            </a:extLst>
          </p:cNvPr>
          <p:cNvPicPr>
            <a:picLocks noChangeAspect="1"/>
          </p:cNvPicPr>
          <p:nvPr/>
        </p:nvPicPr>
        <p:blipFill rotWithShape="1">
          <a:blip r:embed="rId3">
            <a:alphaModFix/>
          </a:blip>
          <a:srcRect t="9406" r="-2" b="6218"/>
          <a:stretch/>
        </p:blipFill>
        <p:spPr>
          <a:xfrm>
            <a:off x="20" y="10"/>
            <a:ext cx="12191981" cy="6857990"/>
          </a:xfrm>
          <a:prstGeom prst="rect">
            <a:avLst/>
          </a:prstGeom>
        </p:spPr>
      </p:pic>
      <p:sp>
        <p:nvSpPr>
          <p:cNvPr id="31" name="Rectangle 30">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Measurement Bias</a:t>
            </a:r>
          </a:p>
          <a:p>
            <a:endParaRPr lang="en-US" sz="4800">
              <a:solidFill>
                <a:schemeClr val="tx1">
                  <a:lumMod val="85000"/>
                  <a:lumOff val="15000"/>
                </a:schemeClr>
              </a:solidFill>
            </a:endParaRPr>
          </a:p>
        </p:txBody>
      </p:sp>
      <p:cxnSp>
        <p:nvCxnSpPr>
          <p:cNvPr id="33" name="Straight Connector 32">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4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018D3496-F281-B85F-D861-D94B2C6B25F8}"/>
              </a:ext>
            </a:extLst>
          </p:cNvPr>
          <p:cNvPicPr>
            <a:picLocks noChangeAspect="1"/>
          </p:cNvPicPr>
          <p:nvPr/>
        </p:nvPicPr>
        <p:blipFill rotWithShape="1">
          <a:blip r:embed="rId3">
            <a:alphaModFix/>
          </a:blip>
          <a:srcRect t="2120" b="720"/>
          <a:stretch/>
        </p:blipFill>
        <p:spPr>
          <a:xfrm>
            <a:off x="20" y="10"/>
            <a:ext cx="12191981" cy="6857990"/>
          </a:xfrm>
          <a:prstGeom prst="rect">
            <a:avLst/>
          </a:prstGeom>
        </p:spPr>
      </p:pic>
      <p:sp>
        <p:nvSpPr>
          <p:cNvPr id="30" name="Rectangle 29">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Aggregation Bias</a:t>
            </a:r>
          </a:p>
        </p:txBody>
      </p:sp>
      <p:cxnSp>
        <p:nvCxnSpPr>
          <p:cNvPr id="32" name="Straight Connector 31">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029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3" descr="Hands holding an apple and an orange">
            <a:extLst>
              <a:ext uri="{FF2B5EF4-FFF2-40B4-BE49-F238E27FC236}">
                <a16:creationId xmlns:a16="http://schemas.microsoft.com/office/drawing/2014/main" id="{86CFF757-8418-FD3F-9FB8-081F064F5812}"/>
              </a:ext>
            </a:extLst>
          </p:cNvPr>
          <p:cNvPicPr>
            <a:picLocks noChangeAspect="1"/>
          </p:cNvPicPr>
          <p:nvPr/>
        </p:nvPicPr>
        <p:blipFill rotWithShape="1">
          <a:blip r:embed="rId3">
            <a:alphaModFix/>
          </a:blip>
          <a:srcRect b="15094"/>
          <a:stretch/>
        </p:blipFill>
        <p:spPr>
          <a:xfrm>
            <a:off x="20" y="10"/>
            <a:ext cx="12191981" cy="6857990"/>
          </a:xfrm>
          <a:prstGeom prst="rect">
            <a:avLst/>
          </a:prstGeom>
        </p:spPr>
      </p:pic>
      <p:sp>
        <p:nvSpPr>
          <p:cNvPr id="27" name="Rectangle 26">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100">
                <a:solidFill>
                  <a:schemeClr val="tx1">
                    <a:lumMod val="85000"/>
                    <a:lumOff val="15000"/>
                  </a:schemeClr>
                </a:solidFill>
              </a:rPr>
              <a:t>Evaluation Bias and Deployment Bias</a:t>
            </a:r>
          </a:p>
        </p:txBody>
      </p:sp>
      <p:cxnSp>
        <p:nvCxnSpPr>
          <p:cNvPr id="29" name="Straight Connector 28">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11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ocialDilemma">
            <a:hlinkClick r:id="" action="ppaction://media"/>
            <a:extLst>
              <a:ext uri="{FF2B5EF4-FFF2-40B4-BE49-F238E27FC236}">
                <a16:creationId xmlns:a16="http://schemas.microsoft.com/office/drawing/2014/main" id="{8B1DAB19-474C-86CD-6612-7DCD6B21B5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868" y="109958"/>
            <a:ext cx="11714264" cy="6638083"/>
          </a:xfrm>
          <a:prstGeom prst="rect">
            <a:avLst/>
          </a:prstGeom>
        </p:spPr>
      </p:pic>
    </p:spTree>
    <p:extLst>
      <p:ext uri="{BB962C8B-B14F-4D97-AF65-F5344CB8AC3E}">
        <p14:creationId xmlns:p14="http://schemas.microsoft.com/office/powerpoint/2010/main" val="256333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7EDEA10-087E-4352-A848-7D9888DC6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0E40E-071C-9273-A09E-250F9BABFCC2}"/>
              </a:ext>
            </a:extLst>
          </p:cNvPr>
          <p:cNvSpPr>
            <a:spLocks noGrp="1"/>
          </p:cNvSpPr>
          <p:nvPr>
            <p:ph type="title"/>
          </p:nvPr>
        </p:nvSpPr>
        <p:spPr>
          <a:xfrm>
            <a:off x="838200" y="4242090"/>
            <a:ext cx="10515600" cy="1270232"/>
          </a:xfrm>
        </p:spPr>
        <p:txBody>
          <a:bodyPr vert="horz" lIns="91440" tIns="45720" rIns="91440" bIns="45720" rtlCol="0" anchor="b">
            <a:normAutofit/>
          </a:bodyPr>
          <a:lstStyle/>
          <a:p>
            <a:pPr algn="ctr"/>
            <a:r>
              <a:rPr lang="en-US" sz="5400" kern="1200">
                <a:solidFill>
                  <a:schemeClr val="tx1"/>
                </a:solidFill>
                <a:latin typeface="+mj-lt"/>
                <a:ea typeface="+mj-ea"/>
                <a:cs typeface="+mj-cs"/>
              </a:rPr>
              <a:t>The "So What" Factor</a:t>
            </a:r>
          </a:p>
        </p:txBody>
      </p:sp>
      <p:pic>
        <p:nvPicPr>
          <p:cNvPr id="7" name="Picture 7">
            <a:extLst>
              <a:ext uri="{FF2B5EF4-FFF2-40B4-BE49-F238E27FC236}">
                <a16:creationId xmlns:a16="http://schemas.microsoft.com/office/drawing/2014/main" id="{F38BEB1E-09FA-38A5-4C0E-9F8BB3916F69}"/>
              </a:ext>
            </a:extLst>
          </p:cNvPr>
          <p:cNvPicPr>
            <a:picLocks noChangeAspect="1"/>
          </p:cNvPicPr>
          <p:nvPr/>
        </p:nvPicPr>
        <p:blipFill rotWithShape="1">
          <a:blip r:embed="rId3"/>
          <a:srcRect l="15228" r="26420" b="-6"/>
          <a:stretch/>
        </p:blipFill>
        <p:spPr>
          <a:xfrm>
            <a:off x="510365" y="400051"/>
            <a:ext cx="3524888" cy="3647338"/>
          </a:xfrm>
          <a:custGeom>
            <a:avLst/>
            <a:gdLst/>
            <a:ahLst/>
            <a:cxnLst/>
            <a:rect l="l" t="t" r="r" b="b"/>
            <a:pathLst>
              <a:path w="3524888" h="3647338">
                <a:moveTo>
                  <a:pt x="887180" y="60"/>
                </a:moveTo>
                <a:cubicBezTo>
                  <a:pt x="945946" y="-443"/>
                  <a:pt x="1004682"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6"/>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5"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0" y="60"/>
                </a:cubicBezTo>
                <a:close/>
              </a:path>
            </a:pathLst>
          </a:custGeom>
        </p:spPr>
      </p:pic>
      <p:pic>
        <p:nvPicPr>
          <p:cNvPr id="11" name="Picture 11">
            <a:extLst>
              <a:ext uri="{FF2B5EF4-FFF2-40B4-BE49-F238E27FC236}">
                <a16:creationId xmlns:a16="http://schemas.microsoft.com/office/drawing/2014/main" id="{953F97E9-9832-4DC7-DC74-4764A478398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3623" r="21988" b="-1"/>
          <a:stretch/>
        </p:blipFill>
        <p:spPr>
          <a:xfrm>
            <a:off x="4333556" y="400051"/>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5"/>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4" name="Picture 4">
            <a:extLst>
              <a:ext uri="{FF2B5EF4-FFF2-40B4-BE49-F238E27FC236}">
                <a16:creationId xmlns:a16="http://schemas.microsoft.com/office/drawing/2014/main" id="{4D196C81-83F4-F9A9-AD36-8998B7D5EBDC}"/>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3357" r="4" b="4"/>
          <a:stretch/>
        </p:blipFill>
        <p:spPr>
          <a:xfrm>
            <a:off x="8156747" y="400052"/>
            <a:ext cx="3524888" cy="3647338"/>
          </a:xfrm>
          <a:custGeom>
            <a:avLst/>
            <a:gdLst/>
            <a:ahLst/>
            <a:cxnLst/>
            <a:rect l="l" t="t" r="r" b="b"/>
            <a:pathLst>
              <a:path w="3524888" h="3647338">
                <a:moveTo>
                  <a:pt x="887180"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6"/>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p:spPr>
      </p:pic>
      <p:sp>
        <p:nvSpPr>
          <p:cNvPr id="23" name="sketch line">
            <a:extLst>
              <a:ext uri="{FF2B5EF4-FFF2-40B4-BE49-F238E27FC236}">
                <a16:creationId xmlns:a16="http://schemas.microsoft.com/office/drawing/2014/main" id="{605D77EC-B84E-48F8-9EC4-93E851C0F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682" y="5512322"/>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5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140B50-FD86-0948-3451-E3BC790AD85F}"/>
              </a:ext>
            </a:extLst>
          </p:cNvPr>
          <p:cNvSpPr>
            <a:spLocks noGrp="1"/>
          </p:cNvSpPr>
          <p:nvPr>
            <p:ph type="title"/>
          </p:nvPr>
        </p:nvSpPr>
        <p:spPr>
          <a:xfrm>
            <a:off x="838200" y="557189"/>
            <a:ext cx="3374136" cy="5567891"/>
          </a:xfrm>
        </p:spPr>
        <p:txBody>
          <a:bodyPr>
            <a:normAutofit/>
          </a:bodyPr>
          <a:lstStyle/>
          <a:p>
            <a:r>
              <a:rPr lang="en-US" sz="5200">
                <a:ea typeface="Calibri Light"/>
                <a:cs typeface="Calibri Light"/>
              </a:rPr>
              <a:t>Solutions</a:t>
            </a:r>
            <a:endParaRPr lang="en-US" sz="5200"/>
          </a:p>
        </p:txBody>
      </p:sp>
      <p:graphicFrame>
        <p:nvGraphicFramePr>
          <p:cNvPr id="5" name="Content Placeholder 2">
            <a:extLst>
              <a:ext uri="{FF2B5EF4-FFF2-40B4-BE49-F238E27FC236}">
                <a16:creationId xmlns:a16="http://schemas.microsoft.com/office/drawing/2014/main" id="{411B6C87-CC32-6CF2-EFE4-7A1B209EC03D}"/>
              </a:ext>
            </a:extLst>
          </p:cNvPr>
          <p:cNvGraphicFramePr>
            <a:graphicFrameLocks noGrp="1"/>
          </p:cNvGraphicFramePr>
          <p:nvPr>
            <p:ph idx="1"/>
            <p:extLst>
              <p:ext uri="{D42A27DB-BD31-4B8C-83A1-F6EECF244321}">
                <p14:modId xmlns:p14="http://schemas.microsoft.com/office/powerpoint/2010/main" val="372830923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943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05EF-61E3-A3FA-CD74-AA4B5D082A86}"/>
              </a:ext>
            </a:extLst>
          </p:cNvPr>
          <p:cNvSpPr>
            <a:spLocks noGrp="1"/>
          </p:cNvSpPr>
          <p:nvPr>
            <p:ph type="title"/>
          </p:nvPr>
        </p:nvSpPr>
        <p:spPr/>
        <p:txBody>
          <a:bodyPr/>
          <a:lstStyle/>
          <a:p>
            <a:r>
              <a:rPr lang="en-US">
                <a:cs typeface="Calibri Light"/>
              </a:rPr>
              <a:t>Government Response</a:t>
            </a:r>
            <a:endParaRPr lang="en-US"/>
          </a:p>
        </p:txBody>
      </p:sp>
      <p:pic>
        <p:nvPicPr>
          <p:cNvPr id="4" name="Picture 4">
            <a:extLst>
              <a:ext uri="{FF2B5EF4-FFF2-40B4-BE49-F238E27FC236}">
                <a16:creationId xmlns:a16="http://schemas.microsoft.com/office/drawing/2014/main" id="{B4450669-3996-7B0E-A397-09BE40E0D8F3}"/>
              </a:ext>
            </a:extLst>
          </p:cNvPr>
          <p:cNvPicPr>
            <a:picLocks noChangeAspect="1"/>
          </p:cNvPicPr>
          <p:nvPr/>
        </p:nvPicPr>
        <p:blipFill>
          <a:blip r:embed="rId3"/>
          <a:stretch>
            <a:fillRect/>
          </a:stretch>
        </p:blipFill>
        <p:spPr>
          <a:xfrm>
            <a:off x="1918383" y="3850220"/>
            <a:ext cx="8345929" cy="2566845"/>
          </a:xfrm>
          <a:prstGeom prst="rect">
            <a:avLst/>
          </a:prstGeom>
        </p:spPr>
      </p:pic>
      <p:graphicFrame>
        <p:nvGraphicFramePr>
          <p:cNvPr id="5" name="Table 5">
            <a:extLst>
              <a:ext uri="{FF2B5EF4-FFF2-40B4-BE49-F238E27FC236}">
                <a16:creationId xmlns:a16="http://schemas.microsoft.com/office/drawing/2014/main" id="{A890A00E-BFFF-417A-F87D-7E069110128E}"/>
              </a:ext>
            </a:extLst>
          </p:cNvPr>
          <p:cNvGraphicFramePr>
            <a:graphicFrameLocks noGrp="1"/>
          </p:cNvGraphicFramePr>
          <p:nvPr>
            <p:extLst>
              <p:ext uri="{D42A27DB-BD31-4B8C-83A1-F6EECF244321}">
                <p14:modId xmlns:p14="http://schemas.microsoft.com/office/powerpoint/2010/main" val="2848844952"/>
              </p:ext>
            </p:extLst>
          </p:nvPr>
        </p:nvGraphicFramePr>
        <p:xfrm>
          <a:off x="1409178" y="1805835"/>
          <a:ext cx="9445860" cy="1997186"/>
        </p:xfrm>
        <a:graphic>
          <a:graphicData uri="http://schemas.openxmlformats.org/drawingml/2006/table">
            <a:tbl>
              <a:tblPr firstRow="1" bandRow="1">
                <a:tableStyleId>{2D5ABB26-0587-4C30-8999-92F81FD0307C}</a:tableStyleId>
              </a:tblPr>
              <a:tblGrid>
                <a:gridCol w="2361465">
                  <a:extLst>
                    <a:ext uri="{9D8B030D-6E8A-4147-A177-3AD203B41FA5}">
                      <a16:colId xmlns:a16="http://schemas.microsoft.com/office/drawing/2014/main" val="4082347370"/>
                    </a:ext>
                  </a:extLst>
                </a:gridCol>
                <a:gridCol w="2361465">
                  <a:extLst>
                    <a:ext uri="{9D8B030D-6E8A-4147-A177-3AD203B41FA5}">
                      <a16:colId xmlns:a16="http://schemas.microsoft.com/office/drawing/2014/main" val="1665977449"/>
                    </a:ext>
                  </a:extLst>
                </a:gridCol>
                <a:gridCol w="2361465">
                  <a:extLst>
                    <a:ext uri="{9D8B030D-6E8A-4147-A177-3AD203B41FA5}">
                      <a16:colId xmlns:a16="http://schemas.microsoft.com/office/drawing/2014/main" val="1317574494"/>
                    </a:ext>
                  </a:extLst>
                </a:gridCol>
                <a:gridCol w="2361465">
                  <a:extLst>
                    <a:ext uri="{9D8B030D-6E8A-4147-A177-3AD203B41FA5}">
                      <a16:colId xmlns:a16="http://schemas.microsoft.com/office/drawing/2014/main" val="2826613000"/>
                    </a:ext>
                  </a:extLst>
                </a:gridCol>
              </a:tblGrid>
              <a:tr h="617593">
                <a:tc gridSpan="4">
                  <a:txBody>
                    <a:bodyPr/>
                    <a:lstStyle/>
                    <a:p>
                      <a:pPr lvl="0" algn="ctr">
                        <a:buNone/>
                      </a:pPr>
                      <a:r>
                        <a:rPr lang="en-US" sz="4400" u="sng">
                          <a:solidFill>
                            <a:schemeClr val="tx1"/>
                          </a:solidFill>
                        </a:rPr>
                        <a:t>AI.gov</a:t>
                      </a:r>
                      <a:endParaRPr lang="en-US" sz="4400" u="sng"/>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930933630"/>
                  </a:ext>
                </a:extLst>
              </a:tr>
              <a:tr h="617593">
                <a:tc>
                  <a:txBody>
                    <a:bodyPr/>
                    <a:lstStyle/>
                    <a:p>
                      <a:pPr algn="ctr"/>
                      <a:r>
                        <a:rPr lang="en-US" sz="2800">
                          <a:solidFill>
                            <a:schemeClr val="tx1"/>
                          </a:solidFill>
                        </a:rPr>
                        <a:t>NIST</a:t>
                      </a:r>
                    </a:p>
                  </a:txBody>
                  <a:tcPr/>
                </a:tc>
                <a:tc>
                  <a:txBody>
                    <a:bodyPr/>
                    <a:lstStyle/>
                    <a:p>
                      <a:pPr algn="ctr"/>
                      <a:r>
                        <a:rPr lang="en-US" sz="2800">
                          <a:solidFill>
                            <a:schemeClr val="tx1"/>
                          </a:solidFill>
                        </a:rPr>
                        <a:t>DOD</a:t>
                      </a:r>
                    </a:p>
                  </a:txBody>
                  <a:tcPr/>
                </a:tc>
                <a:tc>
                  <a:txBody>
                    <a:bodyPr/>
                    <a:lstStyle/>
                    <a:p>
                      <a:pPr algn="ctr"/>
                      <a:r>
                        <a:rPr lang="en-US" sz="2800">
                          <a:solidFill>
                            <a:schemeClr val="tx1"/>
                          </a:solidFill>
                        </a:rPr>
                        <a:t>FTC</a:t>
                      </a:r>
                    </a:p>
                  </a:txBody>
                  <a:tcPr/>
                </a:tc>
                <a:tc>
                  <a:txBody>
                    <a:bodyPr/>
                    <a:lstStyle/>
                    <a:p>
                      <a:pPr algn="ctr"/>
                      <a:r>
                        <a:rPr lang="en-US" sz="2800">
                          <a:solidFill>
                            <a:schemeClr val="tx1"/>
                          </a:solidFill>
                        </a:rPr>
                        <a:t>FCC</a:t>
                      </a:r>
                    </a:p>
                  </a:txBody>
                  <a:tcPr/>
                </a:tc>
                <a:extLst>
                  <a:ext uri="{0D108BD9-81ED-4DB2-BD59-A6C34878D82A}">
                    <a16:rowId xmlns:a16="http://schemas.microsoft.com/office/drawing/2014/main" val="48859235"/>
                  </a:ext>
                </a:extLst>
              </a:tr>
              <a:tr h="617593">
                <a:tc>
                  <a:txBody>
                    <a:bodyPr/>
                    <a:lstStyle/>
                    <a:p>
                      <a:pPr algn="ctr"/>
                      <a:r>
                        <a:rPr lang="en-US" sz="2400">
                          <a:solidFill>
                            <a:schemeClr val="tx1"/>
                          </a:solidFill>
                        </a:rPr>
                        <a:t>Intel Community</a:t>
                      </a:r>
                    </a:p>
                  </a:txBody>
                  <a:tcPr/>
                </a:tc>
                <a:tc>
                  <a:txBody>
                    <a:bodyPr/>
                    <a:lstStyle/>
                    <a:p>
                      <a:pPr algn="ctr"/>
                      <a:r>
                        <a:rPr lang="en-US" sz="2800">
                          <a:solidFill>
                            <a:schemeClr val="tx1"/>
                          </a:solidFill>
                        </a:rPr>
                        <a:t>NSF</a:t>
                      </a:r>
                    </a:p>
                  </a:txBody>
                  <a:tcPr/>
                </a:tc>
                <a:tc>
                  <a:txBody>
                    <a:bodyPr/>
                    <a:lstStyle/>
                    <a:p>
                      <a:pPr algn="ctr"/>
                      <a:r>
                        <a:rPr lang="en-US" sz="2800">
                          <a:solidFill>
                            <a:schemeClr val="tx1"/>
                          </a:solidFill>
                        </a:rPr>
                        <a:t>CFPB</a:t>
                      </a:r>
                    </a:p>
                  </a:txBody>
                  <a:tcPr/>
                </a:tc>
                <a:tc>
                  <a:txBody>
                    <a:bodyPr/>
                    <a:lstStyle/>
                    <a:p>
                      <a:pPr algn="ctr"/>
                      <a:r>
                        <a:rPr lang="en-US" sz="2800">
                          <a:solidFill>
                            <a:schemeClr val="tx1"/>
                          </a:solidFill>
                        </a:rPr>
                        <a:t>USAID</a:t>
                      </a:r>
                    </a:p>
                  </a:txBody>
                  <a:tcPr/>
                </a:tc>
                <a:extLst>
                  <a:ext uri="{0D108BD9-81ED-4DB2-BD59-A6C34878D82A}">
                    <a16:rowId xmlns:a16="http://schemas.microsoft.com/office/drawing/2014/main" val="642746851"/>
                  </a:ext>
                </a:extLst>
              </a:tr>
            </a:tbl>
          </a:graphicData>
        </a:graphic>
      </p:graphicFrame>
    </p:spTree>
    <p:extLst>
      <p:ext uri="{BB962C8B-B14F-4D97-AF65-F5344CB8AC3E}">
        <p14:creationId xmlns:p14="http://schemas.microsoft.com/office/powerpoint/2010/main" val="167564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3405060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135787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1616925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3766889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202076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3145359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7A5A-BFD7-F49E-8BB3-CDF9C3741EB3}"/>
              </a:ext>
            </a:extLst>
          </p:cNvPr>
          <p:cNvSpPr>
            <a:spLocks noGrp="1"/>
          </p:cNvSpPr>
          <p:nvPr>
            <p:ph type="title"/>
          </p:nvPr>
        </p:nvSpPr>
        <p:spPr/>
        <p:txBody>
          <a:bodyPr/>
          <a:lstStyle/>
          <a:p>
            <a:r>
              <a:rPr lang="en-US">
                <a:cs typeface="Calibri Light"/>
              </a:rPr>
              <a:t>Model Tuning</a:t>
            </a:r>
            <a:endParaRPr lang="en-US"/>
          </a:p>
        </p:txBody>
      </p:sp>
      <p:pic>
        <p:nvPicPr>
          <p:cNvPr id="9" name="Picture 9">
            <a:extLst>
              <a:ext uri="{FF2B5EF4-FFF2-40B4-BE49-F238E27FC236}">
                <a16:creationId xmlns:a16="http://schemas.microsoft.com/office/drawing/2014/main" id="{565D55D8-962F-E98B-0450-034319BC10DD}"/>
              </a:ext>
            </a:extLst>
          </p:cNvPr>
          <p:cNvPicPr>
            <a:picLocks noGrp="1" noChangeAspect="1"/>
          </p:cNvPicPr>
          <p:nvPr>
            <p:ph idx="1"/>
          </p:nvPr>
        </p:nvPicPr>
        <p:blipFill>
          <a:blip r:embed="rId3"/>
          <a:stretch>
            <a:fillRect/>
          </a:stretch>
        </p:blipFill>
        <p:spPr>
          <a:xfrm>
            <a:off x="4291012" y="2215356"/>
            <a:ext cx="3609975" cy="3571875"/>
          </a:xfrm>
        </p:spPr>
      </p:pic>
    </p:spTree>
    <p:extLst>
      <p:ext uri="{BB962C8B-B14F-4D97-AF65-F5344CB8AC3E}">
        <p14:creationId xmlns:p14="http://schemas.microsoft.com/office/powerpoint/2010/main" val="3226492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t>Intentional Harm</a:t>
            </a:r>
          </a:p>
          <a:p>
            <a:r>
              <a:rPr lang="en-US"/>
              <a:t>Trust</a:t>
            </a:r>
          </a:p>
          <a:p>
            <a:r>
              <a:rPr lang="en-US"/>
              <a:t>Security</a:t>
            </a:r>
          </a:p>
          <a:p>
            <a:r>
              <a:rPr lang="en-US"/>
              <a:t>Opacity</a:t>
            </a:r>
          </a:p>
          <a:p>
            <a:r>
              <a:rPr lang="en-US"/>
              <a:t>Bias</a:t>
            </a:r>
          </a:p>
        </p:txBody>
      </p:sp>
    </p:spTree>
    <p:extLst>
      <p:ext uri="{BB962C8B-B14F-4D97-AF65-F5344CB8AC3E}">
        <p14:creationId xmlns:p14="http://schemas.microsoft.com/office/powerpoint/2010/main" val="2542796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7A5A-BFD7-F49E-8BB3-CDF9C3741EB3}"/>
              </a:ext>
            </a:extLst>
          </p:cNvPr>
          <p:cNvSpPr>
            <a:spLocks noGrp="1"/>
          </p:cNvSpPr>
          <p:nvPr>
            <p:ph type="title"/>
          </p:nvPr>
        </p:nvSpPr>
        <p:spPr/>
        <p:txBody>
          <a:bodyPr/>
          <a:lstStyle/>
          <a:p>
            <a:r>
              <a:rPr lang="en-US">
                <a:cs typeface="Calibri Light"/>
              </a:rPr>
              <a:t>Demographic Parity</a:t>
            </a:r>
            <a:endParaRPr lang="en-US"/>
          </a:p>
        </p:txBody>
      </p:sp>
      <p:pic>
        <p:nvPicPr>
          <p:cNvPr id="10" name="Picture 10">
            <a:extLst>
              <a:ext uri="{FF2B5EF4-FFF2-40B4-BE49-F238E27FC236}">
                <a16:creationId xmlns:a16="http://schemas.microsoft.com/office/drawing/2014/main" id="{D24FF8F0-BED2-715E-9C3E-255852425224}"/>
              </a:ext>
            </a:extLst>
          </p:cNvPr>
          <p:cNvPicPr>
            <a:picLocks noGrp="1" noChangeAspect="1"/>
          </p:cNvPicPr>
          <p:nvPr>
            <p:ph idx="1"/>
          </p:nvPr>
        </p:nvPicPr>
        <p:blipFill>
          <a:blip r:embed="rId3"/>
          <a:stretch>
            <a:fillRect/>
          </a:stretch>
        </p:blipFill>
        <p:spPr>
          <a:xfrm>
            <a:off x="838200" y="2634624"/>
            <a:ext cx="10515600" cy="2733340"/>
          </a:xfrm>
        </p:spPr>
      </p:pic>
      <p:sp>
        <p:nvSpPr>
          <p:cNvPr id="3" name="TextBox 2">
            <a:extLst>
              <a:ext uri="{FF2B5EF4-FFF2-40B4-BE49-F238E27FC236}">
                <a16:creationId xmlns:a16="http://schemas.microsoft.com/office/drawing/2014/main" id="{EC528EEF-C0BF-B9F7-4909-B75AD4DEA44D}"/>
              </a:ext>
            </a:extLst>
          </p:cNvPr>
          <p:cNvSpPr txBox="1"/>
          <p:nvPr/>
        </p:nvSpPr>
        <p:spPr>
          <a:xfrm>
            <a:off x="3541089" y="5678765"/>
            <a:ext cx="51098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Group Percentage of People Selected = Gorup Percentage of Overall Population</a:t>
            </a:r>
            <a:endParaRPr lang="en-US" dirty="0"/>
          </a:p>
        </p:txBody>
      </p:sp>
      <p:sp>
        <p:nvSpPr>
          <p:cNvPr id="4" name="Rectangle 3">
            <a:extLst>
              <a:ext uri="{FF2B5EF4-FFF2-40B4-BE49-F238E27FC236}">
                <a16:creationId xmlns:a16="http://schemas.microsoft.com/office/drawing/2014/main" id="{58CB85EC-686F-84D2-29F7-42209DE0EC6C}"/>
              </a:ext>
            </a:extLst>
          </p:cNvPr>
          <p:cNvSpPr/>
          <p:nvPr/>
        </p:nvSpPr>
        <p:spPr>
          <a:xfrm flipV="1">
            <a:off x="6496050" y="3363383"/>
            <a:ext cx="910166" cy="1915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68B74B-061B-A840-B407-CE94B62A2F86}"/>
              </a:ext>
            </a:extLst>
          </p:cNvPr>
          <p:cNvSpPr/>
          <p:nvPr/>
        </p:nvSpPr>
        <p:spPr>
          <a:xfrm flipV="1">
            <a:off x="10358966" y="3363382"/>
            <a:ext cx="910166" cy="1915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678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9C70-BC3F-30EC-2728-14BFDFEFDFDD}"/>
              </a:ext>
            </a:extLst>
          </p:cNvPr>
          <p:cNvSpPr>
            <a:spLocks noGrp="1"/>
          </p:cNvSpPr>
          <p:nvPr>
            <p:ph type="title"/>
          </p:nvPr>
        </p:nvSpPr>
        <p:spPr/>
        <p:txBody>
          <a:bodyPr/>
          <a:lstStyle/>
          <a:p>
            <a:r>
              <a:rPr lang="en-US">
                <a:cs typeface="Calibri Light"/>
              </a:rPr>
              <a:t>Equal Opportunity</a:t>
            </a:r>
            <a:endParaRPr lang="en-US"/>
          </a:p>
        </p:txBody>
      </p:sp>
      <p:pic>
        <p:nvPicPr>
          <p:cNvPr id="4" name="Picture 4">
            <a:extLst>
              <a:ext uri="{FF2B5EF4-FFF2-40B4-BE49-F238E27FC236}">
                <a16:creationId xmlns:a16="http://schemas.microsoft.com/office/drawing/2014/main" id="{767B5BB2-74B1-A47F-2355-47D1104E5B43}"/>
              </a:ext>
            </a:extLst>
          </p:cNvPr>
          <p:cNvPicPr>
            <a:picLocks noGrp="1" noChangeAspect="1"/>
          </p:cNvPicPr>
          <p:nvPr>
            <p:ph idx="1"/>
          </p:nvPr>
        </p:nvPicPr>
        <p:blipFill>
          <a:blip r:embed="rId3"/>
          <a:stretch>
            <a:fillRect/>
          </a:stretch>
        </p:blipFill>
        <p:spPr>
          <a:xfrm>
            <a:off x="838200" y="2704607"/>
            <a:ext cx="10515600" cy="2593374"/>
          </a:xfrm>
        </p:spPr>
      </p:pic>
      <p:sp>
        <p:nvSpPr>
          <p:cNvPr id="5" name="TextBox 4">
            <a:extLst>
              <a:ext uri="{FF2B5EF4-FFF2-40B4-BE49-F238E27FC236}">
                <a16:creationId xmlns:a16="http://schemas.microsoft.com/office/drawing/2014/main" id="{BAF4E2AD-BFB7-D211-99BC-9F2D8888BAB9}"/>
              </a:ext>
            </a:extLst>
          </p:cNvPr>
          <p:cNvSpPr txBox="1"/>
          <p:nvPr/>
        </p:nvSpPr>
        <p:spPr>
          <a:xfrm>
            <a:off x="4029919" y="5592501"/>
            <a:ext cx="4132160" cy="8627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Same true positive rate for  both groups</a:t>
            </a:r>
            <a:endParaRPr lang="en-US" sz="2400">
              <a:cs typeface="Calibri"/>
            </a:endParaRPr>
          </a:p>
        </p:txBody>
      </p:sp>
      <p:sp>
        <p:nvSpPr>
          <p:cNvPr id="6" name="Rectangle 5">
            <a:extLst>
              <a:ext uri="{FF2B5EF4-FFF2-40B4-BE49-F238E27FC236}">
                <a16:creationId xmlns:a16="http://schemas.microsoft.com/office/drawing/2014/main" id="{90201C89-F5E8-FE99-2CF2-CFB8ADF5C179}"/>
              </a:ext>
            </a:extLst>
          </p:cNvPr>
          <p:cNvSpPr/>
          <p:nvPr/>
        </p:nvSpPr>
        <p:spPr>
          <a:xfrm flipV="1">
            <a:off x="5659967" y="4262966"/>
            <a:ext cx="1746249" cy="1026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BFF21F-439E-2ED4-BEFE-5B779ADC726C}"/>
              </a:ext>
            </a:extLst>
          </p:cNvPr>
          <p:cNvSpPr/>
          <p:nvPr/>
        </p:nvSpPr>
        <p:spPr>
          <a:xfrm flipV="1">
            <a:off x="9491133" y="4262965"/>
            <a:ext cx="1746249" cy="1026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188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4369-D9C8-7CFB-BC21-ED6092E1DF33}"/>
              </a:ext>
            </a:extLst>
          </p:cNvPr>
          <p:cNvSpPr>
            <a:spLocks noGrp="1"/>
          </p:cNvSpPr>
          <p:nvPr>
            <p:ph type="title"/>
          </p:nvPr>
        </p:nvSpPr>
        <p:spPr/>
        <p:txBody>
          <a:bodyPr/>
          <a:lstStyle/>
          <a:p>
            <a:r>
              <a:rPr lang="en-US">
                <a:cs typeface="Calibri Light"/>
              </a:rPr>
              <a:t>Equal Accuracy</a:t>
            </a:r>
            <a:endParaRPr lang="en-US"/>
          </a:p>
        </p:txBody>
      </p:sp>
      <p:pic>
        <p:nvPicPr>
          <p:cNvPr id="5" name="Picture 5">
            <a:extLst>
              <a:ext uri="{FF2B5EF4-FFF2-40B4-BE49-F238E27FC236}">
                <a16:creationId xmlns:a16="http://schemas.microsoft.com/office/drawing/2014/main" id="{355ED1EA-BB49-90F0-95DC-DE026537F657}"/>
              </a:ext>
            </a:extLst>
          </p:cNvPr>
          <p:cNvPicPr>
            <a:picLocks noGrp="1" noChangeAspect="1"/>
          </p:cNvPicPr>
          <p:nvPr>
            <p:ph idx="1"/>
          </p:nvPr>
        </p:nvPicPr>
        <p:blipFill>
          <a:blip r:embed="rId3"/>
          <a:stretch>
            <a:fillRect/>
          </a:stretch>
        </p:blipFill>
        <p:spPr>
          <a:xfrm>
            <a:off x="838200" y="2662502"/>
            <a:ext cx="10515600" cy="2677583"/>
          </a:xfrm>
        </p:spPr>
      </p:pic>
      <p:sp>
        <p:nvSpPr>
          <p:cNvPr id="4" name="TextBox 3">
            <a:extLst>
              <a:ext uri="{FF2B5EF4-FFF2-40B4-BE49-F238E27FC236}">
                <a16:creationId xmlns:a16="http://schemas.microsoft.com/office/drawing/2014/main" id="{D1B4D8E7-E140-61DE-E316-3E44FFC1D8FC}"/>
              </a:ext>
            </a:extLst>
          </p:cNvPr>
          <p:cNvSpPr txBox="1"/>
          <p:nvPr/>
        </p:nvSpPr>
        <p:spPr>
          <a:xfrm>
            <a:off x="4571340" y="5572449"/>
            <a:ext cx="30593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Same model accuracy for both groups</a:t>
            </a:r>
            <a:endParaRPr lang="en-US" sz="2400">
              <a:cs typeface="Calibri"/>
            </a:endParaRPr>
          </a:p>
        </p:txBody>
      </p:sp>
      <p:sp>
        <p:nvSpPr>
          <p:cNvPr id="6" name="Rectangle 5">
            <a:extLst>
              <a:ext uri="{FF2B5EF4-FFF2-40B4-BE49-F238E27FC236}">
                <a16:creationId xmlns:a16="http://schemas.microsoft.com/office/drawing/2014/main" id="{B4F15347-72DC-D8C6-DBF7-78BB6DB3CB8D}"/>
              </a:ext>
            </a:extLst>
          </p:cNvPr>
          <p:cNvSpPr/>
          <p:nvPr/>
        </p:nvSpPr>
        <p:spPr>
          <a:xfrm flipV="1">
            <a:off x="6379633" y="4315882"/>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C47477-6C30-659E-3922-46100C681B01}"/>
              </a:ext>
            </a:extLst>
          </p:cNvPr>
          <p:cNvSpPr/>
          <p:nvPr/>
        </p:nvSpPr>
        <p:spPr>
          <a:xfrm flipV="1">
            <a:off x="5427132" y="3342215"/>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3A1FBC0-1107-AA2A-3D0E-F5934667C7D8}"/>
              </a:ext>
            </a:extLst>
          </p:cNvPr>
          <p:cNvSpPr/>
          <p:nvPr/>
        </p:nvSpPr>
        <p:spPr>
          <a:xfrm flipV="1">
            <a:off x="10327216" y="4315881"/>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657BD2-96A8-CA9B-77E1-D72612FD3ECF}"/>
              </a:ext>
            </a:extLst>
          </p:cNvPr>
          <p:cNvSpPr/>
          <p:nvPr/>
        </p:nvSpPr>
        <p:spPr>
          <a:xfrm flipV="1">
            <a:off x="9374715" y="3342214"/>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688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A89A-10A0-08FB-2447-4701500829D8}"/>
              </a:ext>
            </a:extLst>
          </p:cNvPr>
          <p:cNvSpPr>
            <a:spLocks noGrp="1"/>
          </p:cNvSpPr>
          <p:nvPr>
            <p:ph type="title"/>
          </p:nvPr>
        </p:nvSpPr>
        <p:spPr/>
        <p:txBody>
          <a:bodyPr/>
          <a:lstStyle/>
          <a:p>
            <a:r>
              <a:rPr lang="en-US">
                <a:cs typeface="Calibri Light"/>
              </a:rPr>
              <a:t>What Can AFIT Do?</a:t>
            </a:r>
            <a:endParaRPr lang="en-US"/>
          </a:p>
        </p:txBody>
      </p:sp>
      <p:sp>
        <p:nvSpPr>
          <p:cNvPr id="3" name="Content Placeholder 2">
            <a:extLst>
              <a:ext uri="{FF2B5EF4-FFF2-40B4-BE49-F238E27FC236}">
                <a16:creationId xmlns:a16="http://schemas.microsoft.com/office/drawing/2014/main" id="{F73F640F-92AC-4980-18D3-8C782349BA2F}"/>
              </a:ext>
            </a:extLst>
          </p:cNvPr>
          <p:cNvSpPr>
            <a:spLocks noGrp="1"/>
          </p:cNvSpPr>
          <p:nvPr>
            <p:ph idx="1"/>
          </p:nvPr>
        </p:nvSpPr>
        <p:spPr/>
        <p:txBody>
          <a:bodyPr vert="horz" lIns="91440" tIns="45720" rIns="91440" bIns="45720" rtlCol="0" anchor="t">
            <a:normAutofit/>
          </a:bodyPr>
          <a:lstStyle/>
          <a:p>
            <a:r>
              <a:rPr lang="en-US" sz="3600">
                <a:cs typeface="Calibri"/>
              </a:rPr>
              <a:t>Researchers</a:t>
            </a:r>
          </a:p>
          <a:p>
            <a:pPr lvl="1"/>
            <a:r>
              <a:rPr lang="en-US" sz="3200">
                <a:ea typeface="Calibri"/>
                <a:cs typeface="Calibri"/>
              </a:rPr>
              <a:t>Tune Models </a:t>
            </a:r>
          </a:p>
          <a:p>
            <a:pPr lvl="1"/>
            <a:r>
              <a:rPr lang="en-US" sz="3200">
                <a:ea typeface="Calibri"/>
                <a:cs typeface="Calibri"/>
              </a:rPr>
              <a:t>Human Centered Design </a:t>
            </a:r>
            <a:endParaRPr lang="en-US" sz="3200">
              <a:cs typeface="Calibri"/>
            </a:endParaRPr>
          </a:p>
          <a:p>
            <a:pPr lvl="1"/>
            <a:r>
              <a:rPr lang="en-US" sz="3200">
                <a:ea typeface="Calibri"/>
                <a:cs typeface="Calibri"/>
              </a:rPr>
              <a:t>Highlight in research papers</a:t>
            </a:r>
            <a:endParaRPr lang="en-US" sz="3200">
              <a:cs typeface="Calibri"/>
            </a:endParaRPr>
          </a:p>
          <a:p>
            <a:r>
              <a:rPr lang="en-US" sz="3600">
                <a:cs typeface="Calibri"/>
              </a:rPr>
              <a:t>Professors</a:t>
            </a:r>
          </a:p>
          <a:p>
            <a:pPr lvl="1"/>
            <a:endParaRPr lang="en-US" sz="3200">
              <a:ea typeface="Calibri"/>
              <a:cs typeface="Calibri"/>
            </a:endParaRPr>
          </a:p>
        </p:txBody>
      </p:sp>
    </p:spTree>
    <p:extLst>
      <p:ext uri="{BB962C8B-B14F-4D97-AF65-F5344CB8AC3E}">
        <p14:creationId xmlns:p14="http://schemas.microsoft.com/office/powerpoint/2010/main" val="342699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ECD1-32CC-E1E4-9A27-1C16802BB2BE}"/>
              </a:ext>
            </a:extLst>
          </p:cNvPr>
          <p:cNvSpPr>
            <a:spLocks noGrp="1"/>
          </p:cNvSpPr>
          <p:nvPr>
            <p:ph type="title"/>
          </p:nvPr>
        </p:nvSpPr>
        <p:spPr/>
        <p:txBody>
          <a:bodyPr/>
          <a:lstStyle/>
          <a:p>
            <a:r>
              <a:rPr lang="en-US">
                <a:ea typeface="Calibri Light"/>
                <a:cs typeface="Calibri Light"/>
              </a:rPr>
              <a:t>Questions?</a:t>
            </a:r>
            <a:endParaRPr lang="en-US"/>
          </a:p>
        </p:txBody>
      </p:sp>
    </p:spTree>
    <p:extLst>
      <p:ext uri="{BB962C8B-B14F-4D97-AF65-F5344CB8AC3E}">
        <p14:creationId xmlns:p14="http://schemas.microsoft.com/office/powerpoint/2010/main" val="161953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t>Intentional Harm</a:t>
            </a:r>
          </a:p>
          <a:p>
            <a:r>
              <a:rPr lang="en-US">
                <a:solidFill>
                  <a:schemeClr val="bg1">
                    <a:lumMod val="85000"/>
                    <a:lumOff val="15000"/>
                  </a:schemeClr>
                </a:solidFill>
              </a:rPr>
              <a:t>Trust</a:t>
            </a:r>
          </a:p>
          <a:p>
            <a:r>
              <a:rPr lang="en-US">
                <a:solidFill>
                  <a:schemeClr val="bg1">
                    <a:lumMod val="85000"/>
                    <a:lumOff val="15000"/>
                  </a:schemeClr>
                </a:solidFill>
              </a:rPr>
              <a:t>Security</a:t>
            </a:r>
          </a:p>
          <a:p>
            <a:r>
              <a:rPr lang="en-US">
                <a:solidFill>
                  <a:schemeClr val="bg1">
                    <a:lumMod val="85000"/>
                    <a:lumOff val="15000"/>
                  </a:schemeClr>
                </a:solidFill>
              </a:rPr>
              <a:t>Opacity</a:t>
            </a:r>
          </a:p>
          <a:p>
            <a:r>
              <a:rPr lang="en-US">
                <a:solidFill>
                  <a:schemeClr val="bg1">
                    <a:lumMod val="85000"/>
                    <a:lumOff val="15000"/>
                  </a:schemeClr>
                </a:solidFill>
              </a:rPr>
              <a:t>Bias</a:t>
            </a:r>
          </a:p>
        </p:txBody>
      </p:sp>
      <p:sp>
        <p:nvSpPr>
          <p:cNvPr id="5" name="Content Placeholder 2">
            <a:extLst>
              <a:ext uri="{FF2B5EF4-FFF2-40B4-BE49-F238E27FC236}">
                <a16:creationId xmlns:a16="http://schemas.microsoft.com/office/drawing/2014/main" id="{8F51DD3D-F39C-B403-157D-CD8C9C59F66F}"/>
              </a:ext>
            </a:extLst>
          </p:cNvPr>
          <p:cNvSpPr txBox="1">
            <a:spLocks/>
          </p:cNvSpPr>
          <p:nvPr/>
        </p:nvSpPr>
        <p:spPr>
          <a:xfrm>
            <a:off x="5000625" y="1405160"/>
            <a:ext cx="5124450" cy="1325562"/>
          </a:xfrm>
          <a:prstGeom prst="rect">
            <a:avLst/>
          </a:prstGeom>
          <a:ln>
            <a:solidFill>
              <a:srgbClr val="FF000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Recommender Systems</a:t>
            </a:r>
          </a:p>
          <a:p>
            <a:r>
              <a:rPr lang="en-US"/>
              <a:t>Advertising </a:t>
            </a:r>
          </a:p>
          <a:p>
            <a:r>
              <a:rPr lang="en-US"/>
              <a:t>Extremism</a:t>
            </a:r>
          </a:p>
        </p:txBody>
      </p:sp>
      <p:sp>
        <p:nvSpPr>
          <p:cNvPr id="6" name="Arrow: Right 5">
            <a:extLst>
              <a:ext uri="{FF2B5EF4-FFF2-40B4-BE49-F238E27FC236}">
                <a16:creationId xmlns:a16="http://schemas.microsoft.com/office/drawing/2014/main" id="{BB03A110-E476-3DBF-2E86-71457DD73D39}"/>
              </a:ext>
            </a:extLst>
          </p:cNvPr>
          <p:cNvSpPr/>
          <p:nvPr/>
        </p:nvSpPr>
        <p:spPr>
          <a:xfrm>
            <a:off x="3857625" y="1825625"/>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452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t>Trust</a:t>
            </a:r>
          </a:p>
          <a:p>
            <a:r>
              <a:rPr lang="en-US">
                <a:solidFill>
                  <a:schemeClr val="bg1">
                    <a:lumMod val="85000"/>
                    <a:lumOff val="15000"/>
                  </a:schemeClr>
                </a:solidFill>
              </a:rPr>
              <a:t>Security</a:t>
            </a:r>
          </a:p>
          <a:p>
            <a:r>
              <a:rPr lang="en-US">
                <a:solidFill>
                  <a:schemeClr val="bg1">
                    <a:lumMod val="85000"/>
                    <a:lumOff val="15000"/>
                  </a:schemeClr>
                </a:solidFill>
              </a:rPr>
              <a:t>Opacity</a:t>
            </a:r>
          </a:p>
          <a:p>
            <a:r>
              <a:rPr lang="en-US">
                <a:solidFill>
                  <a:schemeClr val="bg1">
                    <a:lumMod val="85000"/>
                    <a:lumOff val="15000"/>
                  </a:schemeClr>
                </a:solidFill>
              </a:rPr>
              <a:t>Bias</a:t>
            </a:r>
          </a:p>
        </p:txBody>
      </p:sp>
      <p:sp>
        <p:nvSpPr>
          <p:cNvPr id="4" name="Content Placeholder 2">
            <a:extLst>
              <a:ext uri="{FF2B5EF4-FFF2-40B4-BE49-F238E27FC236}">
                <a16:creationId xmlns:a16="http://schemas.microsoft.com/office/drawing/2014/main" id="{AD109B72-8224-A7B0-D7E7-087A8E0212E4}"/>
              </a:ext>
            </a:extLst>
          </p:cNvPr>
          <p:cNvSpPr txBox="1">
            <a:spLocks/>
          </p:cNvSpPr>
          <p:nvPr/>
        </p:nvSpPr>
        <p:spPr>
          <a:xfrm>
            <a:off x="4886325" y="1938338"/>
            <a:ext cx="5124450" cy="132556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Trusting that an AI model will do what it was designed to do… and nothing else</a:t>
            </a:r>
          </a:p>
        </p:txBody>
      </p:sp>
      <p:sp>
        <p:nvSpPr>
          <p:cNvPr id="5" name="Arrow: Right 4">
            <a:extLst>
              <a:ext uri="{FF2B5EF4-FFF2-40B4-BE49-F238E27FC236}">
                <a16:creationId xmlns:a16="http://schemas.microsoft.com/office/drawing/2014/main" id="{350FA6B4-5F46-744B-D59A-6ECD23187F64}"/>
              </a:ext>
            </a:extLst>
          </p:cNvPr>
          <p:cNvSpPr/>
          <p:nvPr/>
        </p:nvSpPr>
        <p:spPr>
          <a:xfrm>
            <a:off x="3762375" y="2358803"/>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137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solidFill>
                  <a:schemeClr val="bg1">
                    <a:lumMod val="85000"/>
                    <a:lumOff val="15000"/>
                  </a:schemeClr>
                </a:solidFill>
              </a:rPr>
              <a:t>Trust</a:t>
            </a:r>
          </a:p>
          <a:p>
            <a:r>
              <a:rPr lang="en-US"/>
              <a:t>Security</a:t>
            </a:r>
          </a:p>
          <a:p>
            <a:r>
              <a:rPr lang="en-US">
                <a:solidFill>
                  <a:schemeClr val="bg1">
                    <a:lumMod val="85000"/>
                    <a:lumOff val="15000"/>
                  </a:schemeClr>
                </a:solidFill>
              </a:rPr>
              <a:t>Opacity</a:t>
            </a:r>
          </a:p>
          <a:p>
            <a:r>
              <a:rPr lang="en-US">
                <a:solidFill>
                  <a:schemeClr val="bg1">
                    <a:lumMod val="85000"/>
                    <a:lumOff val="15000"/>
                  </a:schemeClr>
                </a:solidFill>
              </a:rPr>
              <a:t>Bias</a:t>
            </a:r>
          </a:p>
        </p:txBody>
      </p:sp>
      <p:sp>
        <p:nvSpPr>
          <p:cNvPr id="4" name="Content Placeholder 2">
            <a:extLst>
              <a:ext uri="{FF2B5EF4-FFF2-40B4-BE49-F238E27FC236}">
                <a16:creationId xmlns:a16="http://schemas.microsoft.com/office/drawing/2014/main" id="{44C88C73-5E66-2ADF-BC97-FF872CA16BEC}"/>
              </a:ext>
            </a:extLst>
          </p:cNvPr>
          <p:cNvSpPr txBox="1">
            <a:spLocks/>
          </p:cNvSpPr>
          <p:nvPr/>
        </p:nvSpPr>
        <p:spPr>
          <a:xfrm>
            <a:off x="4962525" y="2614613"/>
            <a:ext cx="4305300" cy="905097"/>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Are models secure against attack and subversion</a:t>
            </a:r>
          </a:p>
        </p:txBody>
      </p:sp>
      <p:sp>
        <p:nvSpPr>
          <p:cNvPr id="5" name="Arrow: Right 4">
            <a:extLst>
              <a:ext uri="{FF2B5EF4-FFF2-40B4-BE49-F238E27FC236}">
                <a16:creationId xmlns:a16="http://schemas.microsoft.com/office/drawing/2014/main" id="{5378AE77-E0B7-B37C-F0F4-C7B75CE8D245}"/>
              </a:ext>
            </a:extLst>
          </p:cNvPr>
          <p:cNvSpPr/>
          <p:nvPr/>
        </p:nvSpPr>
        <p:spPr>
          <a:xfrm>
            <a:off x="3867150" y="2844578"/>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8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solidFill>
                  <a:schemeClr val="bg1">
                    <a:lumMod val="85000"/>
                    <a:lumOff val="15000"/>
                  </a:schemeClr>
                </a:solidFill>
              </a:rPr>
              <a:t>Trust</a:t>
            </a:r>
          </a:p>
          <a:p>
            <a:r>
              <a:rPr lang="en-US">
                <a:solidFill>
                  <a:schemeClr val="bg1">
                    <a:lumMod val="85000"/>
                    <a:lumOff val="15000"/>
                  </a:schemeClr>
                </a:solidFill>
              </a:rPr>
              <a:t>Security</a:t>
            </a:r>
          </a:p>
          <a:p>
            <a:r>
              <a:rPr lang="en-US"/>
              <a:t>Opacity</a:t>
            </a:r>
          </a:p>
          <a:p>
            <a:r>
              <a:rPr lang="en-US">
                <a:solidFill>
                  <a:schemeClr val="bg1">
                    <a:lumMod val="85000"/>
                    <a:lumOff val="15000"/>
                  </a:schemeClr>
                </a:solidFill>
              </a:rPr>
              <a:t>Bias</a:t>
            </a:r>
          </a:p>
        </p:txBody>
      </p:sp>
      <p:sp>
        <p:nvSpPr>
          <p:cNvPr id="4" name="Content Placeholder 2">
            <a:extLst>
              <a:ext uri="{FF2B5EF4-FFF2-40B4-BE49-F238E27FC236}">
                <a16:creationId xmlns:a16="http://schemas.microsoft.com/office/drawing/2014/main" id="{04EC2D62-829B-2800-9892-EE6E6F3A03D4}"/>
              </a:ext>
            </a:extLst>
          </p:cNvPr>
          <p:cNvSpPr txBox="1">
            <a:spLocks/>
          </p:cNvSpPr>
          <p:nvPr/>
        </p:nvSpPr>
        <p:spPr>
          <a:xfrm>
            <a:off x="4991100" y="2928938"/>
            <a:ext cx="4239986" cy="905097"/>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Easy to understand or black box?</a:t>
            </a:r>
          </a:p>
        </p:txBody>
      </p:sp>
      <p:sp>
        <p:nvSpPr>
          <p:cNvPr id="5" name="Arrow: Right 4">
            <a:extLst>
              <a:ext uri="{FF2B5EF4-FFF2-40B4-BE49-F238E27FC236}">
                <a16:creationId xmlns:a16="http://schemas.microsoft.com/office/drawing/2014/main" id="{6BC66EF3-5DEB-3F82-B0C5-432EE450168C}"/>
              </a:ext>
            </a:extLst>
          </p:cNvPr>
          <p:cNvSpPr/>
          <p:nvPr/>
        </p:nvSpPr>
        <p:spPr>
          <a:xfrm>
            <a:off x="3867150" y="3349403"/>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26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solidFill>
                  <a:schemeClr val="bg1">
                    <a:lumMod val="85000"/>
                    <a:lumOff val="15000"/>
                  </a:schemeClr>
                </a:solidFill>
              </a:rPr>
              <a:t>Trust</a:t>
            </a:r>
          </a:p>
          <a:p>
            <a:r>
              <a:rPr lang="en-US">
                <a:solidFill>
                  <a:schemeClr val="bg1">
                    <a:lumMod val="85000"/>
                    <a:lumOff val="15000"/>
                  </a:schemeClr>
                </a:solidFill>
              </a:rPr>
              <a:t>Security</a:t>
            </a:r>
          </a:p>
          <a:p>
            <a:r>
              <a:rPr lang="en-US">
                <a:solidFill>
                  <a:schemeClr val="bg1">
                    <a:lumMod val="85000"/>
                    <a:lumOff val="15000"/>
                  </a:schemeClr>
                </a:solidFill>
              </a:rPr>
              <a:t>Opacity</a:t>
            </a:r>
          </a:p>
          <a:p>
            <a:r>
              <a:rPr lang="en-US"/>
              <a:t>Bias</a:t>
            </a:r>
          </a:p>
        </p:txBody>
      </p:sp>
      <p:sp>
        <p:nvSpPr>
          <p:cNvPr id="4" name="Content Placeholder 2">
            <a:extLst>
              <a:ext uri="{FF2B5EF4-FFF2-40B4-BE49-F238E27FC236}">
                <a16:creationId xmlns:a16="http://schemas.microsoft.com/office/drawing/2014/main" id="{9A71AFBE-7E75-5FE9-AA35-9C19A3B7493D}"/>
              </a:ext>
            </a:extLst>
          </p:cNvPr>
          <p:cNvSpPr txBox="1">
            <a:spLocks/>
          </p:cNvSpPr>
          <p:nvPr/>
        </p:nvSpPr>
        <p:spPr>
          <a:xfrm>
            <a:off x="5019675" y="3605213"/>
            <a:ext cx="4419600" cy="97631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Biased to artificially favor a group or outcome</a:t>
            </a:r>
          </a:p>
        </p:txBody>
      </p:sp>
      <p:sp>
        <p:nvSpPr>
          <p:cNvPr id="5" name="Arrow: Right 4">
            <a:extLst>
              <a:ext uri="{FF2B5EF4-FFF2-40B4-BE49-F238E27FC236}">
                <a16:creationId xmlns:a16="http://schemas.microsoft.com/office/drawing/2014/main" id="{634BB474-B826-89D9-B979-3DF9178EA743}"/>
              </a:ext>
            </a:extLst>
          </p:cNvPr>
          <p:cNvSpPr/>
          <p:nvPr/>
        </p:nvSpPr>
        <p:spPr>
          <a:xfrm>
            <a:off x="3876675" y="3854228"/>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33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6F55-CABB-4CED-EB1B-96EFD6CABAE3}"/>
              </a:ext>
            </a:extLst>
          </p:cNvPr>
          <p:cNvSpPr>
            <a:spLocks noGrp="1"/>
          </p:cNvSpPr>
          <p:nvPr>
            <p:ph type="title"/>
          </p:nvPr>
        </p:nvSpPr>
        <p:spPr/>
        <p:txBody>
          <a:bodyPr/>
          <a:lstStyle/>
          <a:p>
            <a:r>
              <a:rPr lang="en-US"/>
              <a:t>Boston Housing Data</a:t>
            </a:r>
          </a:p>
        </p:txBody>
      </p:sp>
      <p:pic>
        <p:nvPicPr>
          <p:cNvPr id="7" name="Content Placeholder 4">
            <a:extLst>
              <a:ext uri="{FF2B5EF4-FFF2-40B4-BE49-F238E27FC236}">
                <a16:creationId xmlns:a16="http://schemas.microsoft.com/office/drawing/2014/main" id="{06FD3BE7-89CB-16A7-1FF9-787E4AE064CB}"/>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371818" y="2227945"/>
            <a:ext cx="8412675" cy="1496001"/>
          </a:xfrm>
          <a:prstGeom prst="rect">
            <a:avLst/>
          </a:prstGeom>
        </p:spPr>
      </p:pic>
      <p:sp>
        <p:nvSpPr>
          <p:cNvPr id="9" name="Rectangle 8">
            <a:extLst>
              <a:ext uri="{FF2B5EF4-FFF2-40B4-BE49-F238E27FC236}">
                <a16:creationId xmlns:a16="http://schemas.microsoft.com/office/drawing/2014/main" id="{61E555F3-9238-5040-F2FE-C4EDDE4084BB}"/>
              </a:ext>
            </a:extLst>
          </p:cNvPr>
          <p:cNvSpPr/>
          <p:nvPr/>
        </p:nvSpPr>
        <p:spPr>
          <a:xfrm>
            <a:off x="435318" y="2745029"/>
            <a:ext cx="4498435" cy="4275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900780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4408</Words>
  <Application>Microsoft Office PowerPoint</Application>
  <PresentationFormat>Widescreen</PresentationFormat>
  <Paragraphs>354</Paragraphs>
  <Slides>34</Slides>
  <Notes>32</Notes>
  <HiddenSlides>5</HiddenSlides>
  <MMClips>1</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Bias in Artificial Intelligence</vt:lpstr>
      <vt:lpstr>PowerPoint Presentation</vt:lpstr>
      <vt:lpstr>AI Ethical Issues</vt:lpstr>
      <vt:lpstr>AI Ethical Issues</vt:lpstr>
      <vt:lpstr>AI Ethical Issues</vt:lpstr>
      <vt:lpstr>AI Ethical Issues</vt:lpstr>
      <vt:lpstr>AI Ethical Issues</vt:lpstr>
      <vt:lpstr>AI Ethical Issues</vt:lpstr>
      <vt:lpstr>Boston Housing Data</vt:lpstr>
      <vt:lpstr>Boston Housing Data</vt:lpstr>
      <vt:lpstr>Boston Housing Data</vt:lpstr>
      <vt:lpstr>Boston Housing Data</vt:lpstr>
      <vt:lpstr>Types of AI Bias</vt:lpstr>
      <vt:lpstr>Historical Bias </vt:lpstr>
      <vt:lpstr>Historical Bias </vt:lpstr>
      <vt:lpstr>Representation Bias</vt:lpstr>
      <vt:lpstr>Measurement Bias </vt:lpstr>
      <vt:lpstr>Aggregation Bias</vt:lpstr>
      <vt:lpstr>Evaluation Bias and Deployment Bias</vt:lpstr>
      <vt:lpstr>The "So What" Factor</vt:lpstr>
      <vt:lpstr>Solutions</vt:lpstr>
      <vt:lpstr>Government Response</vt:lpstr>
      <vt:lpstr>General Research Guidelines</vt:lpstr>
      <vt:lpstr>General Research Guidelines</vt:lpstr>
      <vt:lpstr>General Research Guidelines</vt:lpstr>
      <vt:lpstr>General Research Guidelines</vt:lpstr>
      <vt:lpstr>General Research Guidelines</vt:lpstr>
      <vt:lpstr>General Research Guidelines</vt:lpstr>
      <vt:lpstr>Model Tuning</vt:lpstr>
      <vt:lpstr>Demographic Parity</vt:lpstr>
      <vt:lpstr>Equal Opportunity</vt:lpstr>
      <vt:lpstr>Equal Accuracy</vt:lpstr>
      <vt:lpstr>What Can AFIT Do?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PATEL, HIREN J Lt Col USAF AETC AFIT/LSS</cp:lastModifiedBy>
  <cp:revision>233</cp:revision>
  <dcterms:created xsi:type="dcterms:W3CDTF">2022-09-16T13:04:07Z</dcterms:created>
  <dcterms:modified xsi:type="dcterms:W3CDTF">2023-06-29T12:20:20Z</dcterms:modified>
</cp:coreProperties>
</file>